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4"/>
  </p:sldMasterIdLst>
  <p:notesMasterIdLst>
    <p:notesMasterId r:id="rId15"/>
  </p:notesMasterIdLst>
  <p:handoutMasterIdLst>
    <p:handoutMasterId r:id="rId16"/>
  </p:handoutMasterIdLst>
  <p:sldIdLst>
    <p:sldId id="317" r:id="rId5"/>
    <p:sldId id="392" r:id="rId6"/>
    <p:sldId id="270" r:id="rId7"/>
    <p:sldId id="393" r:id="rId8"/>
    <p:sldId id="396" r:id="rId9"/>
    <p:sldId id="394" r:id="rId10"/>
    <p:sldId id="395" r:id="rId11"/>
    <p:sldId id="397" r:id="rId12"/>
    <p:sldId id="321" r:id="rId13"/>
    <p:sldId id="391" r:id="rId14"/>
  </p:sldIdLst>
  <p:sldSz cx="12192000" cy="6858000"/>
  <p:notesSz cx="6858000" cy="9144000"/>
  <p:defaultTextStyle>
    <a:defPPr rtl="0"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>
          <p15:clr>
            <a:srgbClr val="F26B43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7335B"/>
    <a:srgbClr val="CCE8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85" autoAdjust="0"/>
    <p:restoredTop sz="75682" autoAdjust="0"/>
  </p:normalViewPr>
  <p:slideViewPr>
    <p:cSldViewPr snapToGrid="0">
      <p:cViewPr varScale="1">
        <p:scale>
          <a:sx n="106" d="100"/>
          <a:sy n="106" d="100"/>
        </p:scale>
        <p:origin x="120" y="474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-2709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114" d="100"/>
          <a:sy n="114" d="100"/>
        </p:scale>
        <p:origin x="2226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D1471C2C-1567-47F4-803E-468024209D9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058F5B09-2954-46C6-97BB-9E10649FE2C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CBAF28FC-EEDF-4ADE-8DD8-6B6FDAE595B5}" type="datetime1">
              <a:rPr lang="de-DE" smtClean="0"/>
              <a:t>26.09.2022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39A204B-EBA9-4C6D-BFB2-A104F00C8E2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55F72FC-4D2D-4E5B-A4DD-62E2C822FB1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23CDBB5-5B4A-4483-935D-A73935186B4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19237790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14DBC5CC-54D7-4FDA-9C5E-6B3403E5AEA6}" type="datetime1">
              <a:rPr lang="de-DE" smtClean="0"/>
              <a:t>26.09.2022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de-DE"/>
              <a:t>Textmasterformat durch Klicken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7CCE34D-CFF1-4FFE-815B-D050E7ED2DF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79362889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de-DE" dirty="0"/>
              <a:t>Pascal -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de-DE" smtClean="0"/>
              <a:t>1</a:t>
            </a:fld>
            <a:endParaRPr lang="de-DE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FD2B596-AB0D-4135-A940-33377973D45E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8329F44B-9298-4AA7-A5DA-7D2EEE7FF61C}" type="datetime1">
              <a:rPr lang="de-DE" smtClean="0"/>
              <a:t>26.09.2022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865501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Janik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14DBC5CC-54D7-4FDA-9C5E-6B3403E5AEA6}" type="datetime1">
              <a:rPr lang="de-DE" smtClean="0"/>
              <a:t>26.09.2022</a:t>
            </a:fld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7CCE34D-CFF1-4FFE-815B-D050E7ED2DFD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815261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de-DE" dirty="0"/>
              <a:t>Pascal -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de-DE" smtClean="0"/>
              <a:t>2</a:t>
            </a:fld>
            <a:endParaRPr lang="de-DE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21AD3DC-8800-4AEB-8685-FC238A5B1E4A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CCDD932C-93CD-4F6B-9996-1DA029CED4AB}" type="datetime1">
              <a:rPr lang="de-DE" smtClean="0"/>
              <a:t>26.09.2022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504303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de-DE" smtClean="0"/>
              <a:t>3</a:t>
            </a:fld>
            <a:endParaRPr lang="de-DE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21AD3DC-8800-4AEB-8685-FC238A5B1E4A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CCDD932C-93CD-4F6B-9996-1DA029CED4AB}" type="datetime1">
              <a:rPr lang="de-DE" smtClean="0"/>
              <a:t>26.09.2022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43041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de-DE" dirty="0"/>
              <a:t>Janik -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de-DE" smtClean="0"/>
              <a:t>4</a:t>
            </a:fld>
            <a:endParaRPr lang="de-DE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21AD3DC-8800-4AEB-8685-FC238A5B1E4A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CCDD932C-93CD-4F6B-9996-1DA029CED4AB}" type="datetime1">
              <a:rPr lang="de-DE" smtClean="0"/>
              <a:t>26.09.2022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480767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de-DE" dirty="0"/>
              <a:t>Janik - Pascal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de-DE" smtClean="0"/>
              <a:t>5</a:t>
            </a:fld>
            <a:endParaRPr lang="de-DE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21AD3DC-8800-4AEB-8685-FC238A5B1E4A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CCDD932C-93CD-4F6B-9996-1DA029CED4AB}" type="datetime1">
              <a:rPr lang="de-DE" smtClean="0"/>
              <a:t>26.09.2022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53201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de-DE" dirty="0"/>
              <a:t>Janik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de-DE" smtClean="0"/>
              <a:t>6</a:t>
            </a:fld>
            <a:endParaRPr lang="de-DE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21AD3DC-8800-4AEB-8685-FC238A5B1E4A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CCDD932C-93CD-4F6B-9996-1DA029CED4AB}" type="datetime1">
              <a:rPr lang="de-DE" smtClean="0"/>
              <a:t>26.09.2022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166141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de-DE" dirty="0"/>
              <a:t>Janik - Pascal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de-DE" smtClean="0"/>
              <a:t>7</a:t>
            </a:fld>
            <a:endParaRPr lang="de-DE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21AD3DC-8800-4AEB-8685-FC238A5B1E4A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CCDD932C-93CD-4F6B-9996-1DA029CED4AB}" type="datetime1">
              <a:rPr lang="de-DE" smtClean="0"/>
              <a:t>26.09.2022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617543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de-DE" dirty="0"/>
              <a:t>Janik - Pascal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de-DE" smtClean="0"/>
              <a:t>8</a:t>
            </a:fld>
            <a:endParaRPr lang="de-DE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21AD3DC-8800-4AEB-8685-FC238A5B1E4A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CCDD932C-93CD-4F6B-9996-1DA029CED4AB}" type="datetime1">
              <a:rPr lang="de-DE" smtClean="0"/>
              <a:t>26.09.2022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098091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de-DE" dirty="0"/>
              <a:t>Pascal -&gt; Janik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de-DE" smtClean="0"/>
              <a:t>9</a:t>
            </a:fld>
            <a:endParaRPr lang="de-DE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4ACC6EE-1E92-4A65-8D49-DD382FD48B26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A94A838A-A666-46A4-92C0-E6AED990629C}" type="datetime1">
              <a:rPr lang="de-DE" smtClean="0"/>
              <a:t>26.09.2022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508926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>
            <a:extLst>
              <a:ext uri="{FF2B5EF4-FFF2-40B4-BE49-F238E27FC236}">
                <a16:creationId xmlns:a16="http://schemas.microsoft.com/office/drawing/2014/main" id="{9E68F591-F3C7-4872-BBA0-0693794F4F1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999414" y="1051551"/>
            <a:ext cx="3565524" cy="2384898"/>
          </a:xfrm>
        </p:spPr>
        <p:txBody>
          <a:bodyPr rtlCol="0" anchor="b" anchorCtr="0">
            <a:noAutofit/>
          </a:bodyPr>
          <a:lstStyle/>
          <a:p>
            <a:pPr rtl="0"/>
            <a:r>
              <a:rPr lang="de-DE" sz="4800"/>
              <a:t>3DFloat</a:t>
            </a:r>
          </a:p>
        </p:txBody>
      </p:sp>
      <p:sp>
        <p:nvSpPr>
          <p:cNvPr id="14" name="Bildplatzhalter 13">
            <a:extLst>
              <a:ext uri="{FF2B5EF4-FFF2-40B4-BE49-F238E27FC236}">
                <a16:creationId xmlns:a16="http://schemas.microsoft.com/office/drawing/2014/main" id="{967766A8-18D5-4391-8DB7-7BFF6427636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452360" cy="6858000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de-DE"/>
              <a:t>Bild durch Klicken auf Symbol hinzufügen</a:t>
            </a:r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938AD48E-7D67-4BE9-97B6-DB64DE5253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7999413" y="445272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de-DE"/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EB6FF8E2-165B-49EB-8120-14190F9491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5400000">
            <a:off x="10915300" y="5534727"/>
            <a:ext cx="667802" cy="631474"/>
            <a:chOff x="10478914" y="1506691"/>
            <a:chExt cx="667802" cy="631474"/>
          </a:xfrm>
        </p:grpSpPr>
        <p:sp>
          <p:nvSpPr>
            <p:cNvPr id="10" name="Freihandform: Form 9">
              <a:extLst>
                <a:ext uri="{FF2B5EF4-FFF2-40B4-BE49-F238E27FC236}">
                  <a16:creationId xmlns:a16="http://schemas.microsoft.com/office/drawing/2014/main" id="{79B763A7-EE7D-4306-8306-01E8C86E6350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de-DE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4B3A935F-6844-4FCE-B0AE-5492715A58F1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de-DE"/>
            </a:p>
          </p:txBody>
        </p:sp>
      </p:grp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B16EB97-6E8A-4B50-8701-7CB158044D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999413" y="3568700"/>
            <a:ext cx="3565524" cy="1731963"/>
          </a:xfrm>
        </p:spPr>
        <p:txBody>
          <a:bodyPr rtlCol="0">
            <a:noAutofit/>
          </a:bodyPr>
          <a:lstStyle>
            <a:lvl1pPr>
              <a:buNone/>
              <a:defRPr sz="2000"/>
            </a:lvl1pPr>
            <a:lvl2pPr>
              <a:buNone/>
              <a:defRPr sz="2000"/>
            </a:lvl2pPr>
            <a:lvl3pPr>
              <a:buNone/>
              <a:defRPr sz="2000"/>
            </a:lvl3pPr>
            <a:lvl4pPr>
              <a:buNone/>
              <a:defRPr sz="2000"/>
            </a:lvl4pPr>
            <a:lvl5pPr>
              <a:buNone/>
              <a:defRPr sz="2000"/>
            </a:lvl5pPr>
          </a:lstStyle>
          <a:p>
            <a:pPr lvl="0" rt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6009488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Inhalt 3 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uppieren 33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37931" y="5260967"/>
            <a:ext cx="1980001" cy="1363916"/>
            <a:chOff x="4879602" y="3781429"/>
            <a:chExt cx="1980001" cy="1363916"/>
          </a:xfrm>
        </p:grpSpPr>
        <p:sp>
          <p:nvSpPr>
            <p:cNvPr id="35" name="Freihandform: Form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de-DE" dirty="0"/>
            </a:p>
          </p:txBody>
        </p:sp>
        <p:sp>
          <p:nvSpPr>
            <p:cNvPr id="36" name="Freihandform: Form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37" name="Ellipse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de-DE"/>
            </a:p>
          </p:txBody>
        </p:sp>
        <p:sp>
          <p:nvSpPr>
            <p:cNvPr id="38" name="Ellipse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de-DE"/>
            </a:p>
          </p:txBody>
        </p:sp>
      </p:grpSp>
      <p:sp>
        <p:nvSpPr>
          <p:cNvPr id="19" name="Freihandform: Form 18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 rot="2700000">
            <a:off x="10834944" y="17126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de-DE"/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8100000">
            <a:off x="10849344" y="51834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de-DE"/>
          </a:p>
        </p:txBody>
      </p:sp>
      <p:sp>
        <p:nvSpPr>
          <p:cNvPr id="25" name="Ellipse 24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de-DE"/>
          </a:p>
        </p:txBody>
      </p:sp>
      <p:sp>
        <p:nvSpPr>
          <p:cNvPr id="15" name="Titel 1">
            <a:extLst>
              <a:ext uri="{FF2B5EF4-FFF2-40B4-BE49-F238E27FC236}">
                <a16:creationId xmlns:a16="http://schemas.microsoft.com/office/drawing/2014/main" id="{EBCCE83C-72C8-4181-8D03-7CFB23A6F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de-DE" sz="4800" dirty="0"/>
            </a:lvl1pPr>
          </a:lstStyle>
          <a:p>
            <a:pPr lvl="0" rtl="0">
              <a:lnSpc>
                <a:spcPct val="100000"/>
              </a:lnSpc>
            </a:pPr>
            <a:r>
              <a:rPr lang="de-DE"/>
              <a:t>Mastertitelformat bearbeiten</a:t>
            </a:r>
          </a:p>
        </p:txBody>
      </p:sp>
      <p:sp>
        <p:nvSpPr>
          <p:cNvPr id="16" name="Textplatzhalter 2">
            <a:extLst>
              <a:ext uri="{FF2B5EF4-FFF2-40B4-BE49-F238E27FC236}">
                <a16:creationId xmlns:a16="http://schemas.microsoft.com/office/drawing/2014/main" id="{C6FCDFCC-38D1-43A4-918F-491DBA6B2C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3563936" cy="535354"/>
          </a:xfrm>
        </p:spPr>
        <p:txBody>
          <a:bodyPr rtlCol="0" anchor="b">
            <a:noAutofit/>
          </a:bodyPr>
          <a:lstStyle>
            <a:lvl1pPr marL="0" indent="0">
              <a:buNone/>
              <a:defRPr sz="20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/>
              <a:t>Mastertextformat bearbeiten</a:t>
            </a:r>
          </a:p>
        </p:txBody>
      </p:sp>
      <p:sp>
        <p:nvSpPr>
          <p:cNvPr id="17" name="Inhaltsplatzhalter 3">
            <a:extLst>
              <a:ext uri="{FF2B5EF4-FFF2-40B4-BE49-F238E27FC236}">
                <a16:creationId xmlns:a16="http://schemas.microsoft.com/office/drawing/2014/main" id="{8A9CB740-8581-4D62-8481-7ECBBEDA72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9476" y="2432304"/>
            <a:ext cx="3563936" cy="3515555"/>
          </a:xfrm>
        </p:spPr>
        <p:txBody>
          <a:bodyPr rtlCol="0">
            <a:no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</a:p>
        </p:txBody>
      </p:sp>
      <p:sp>
        <p:nvSpPr>
          <p:cNvPr id="22" name="Textplatzhalter 4">
            <a:extLst>
              <a:ext uri="{FF2B5EF4-FFF2-40B4-BE49-F238E27FC236}">
                <a16:creationId xmlns:a16="http://schemas.microsoft.com/office/drawing/2014/main" id="{AB16E493-D962-46EC-BBB8-D7E68A64043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41573" y="1731375"/>
            <a:ext cx="3566160" cy="535354"/>
          </a:xfrm>
        </p:spPr>
        <p:txBody>
          <a:bodyPr vert="horz" wrap="square" lIns="0" tIns="0" rIns="0" bIns="0" rtlCol="0" anchor="b">
            <a:noAutofit/>
          </a:bodyPr>
          <a:lstStyle>
            <a:lvl1pPr marL="0" indent="0">
              <a:buNone/>
              <a:defRPr lang="de-DE" sz="2000" b="0" cap="all" spc="200" baseline="0" dirty="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de-DE" dirty="0"/>
              <a:t>Zum Bearbeiten klicken</a:t>
            </a:r>
          </a:p>
        </p:txBody>
      </p:sp>
      <p:sp>
        <p:nvSpPr>
          <p:cNvPr id="23" name="Inhaltsplatzhalter 5">
            <a:extLst>
              <a:ext uri="{FF2B5EF4-FFF2-40B4-BE49-F238E27FC236}">
                <a16:creationId xmlns:a16="http://schemas.microsoft.com/office/drawing/2014/main" id="{88CC7C67-1BA6-42A6-B9D3-8EDF70A3DB3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341573" y="2427370"/>
            <a:ext cx="3508755" cy="3515555"/>
          </a:xfrm>
        </p:spPr>
        <p:txBody>
          <a:bodyPr rtlCol="0">
            <a:noAutofit/>
          </a:bodyPr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</a:p>
        </p:txBody>
      </p:sp>
      <p:sp>
        <p:nvSpPr>
          <p:cNvPr id="18" name="Textplatzhalter 4">
            <a:extLst>
              <a:ext uri="{FF2B5EF4-FFF2-40B4-BE49-F238E27FC236}">
                <a16:creationId xmlns:a16="http://schemas.microsoft.com/office/drawing/2014/main" id="{C17092A6-D0E6-4EF2-B3B8-AE35438D4D77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8139659" y="1731375"/>
            <a:ext cx="3566160" cy="535354"/>
          </a:xfrm>
        </p:spPr>
        <p:txBody>
          <a:bodyPr vert="horz" wrap="square" lIns="0" tIns="0" rIns="0" bIns="0" rtlCol="0" anchor="b">
            <a:noAutofit/>
          </a:bodyPr>
          <a:lstStyle>
            <a:lvl1pPr marL="0" indent="0">
              <a:buNone/>
              <a:defRPr lang="de-DE" sz="2000" b="0" cap="all" spc="200" baseline="0" dirty="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de-DE" dirty="0"/>
              <a:t>Zum Bearbeiten klicken</a:t>
            </a:r>
          </a:p>
        </p:txBody>
      </p:sp>
      <p:sp>
        <p:nvSpPr>
          <p:cNvPr id="21" name="Inhaltsplatzhalter 5">
            <a:extLst>
              <a:ext uri="{FF2B5EF4-FFF2-40B4-BE49-F238E27FC236}">
                <a16:creationId xmlns:a16="http://schemas.microsoft.com/office/drawing/2014/main" id="{4534254A-2561-400F-87CB-18A8D35381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139659" y="2427370"/>
            <a:ext cx="3508755" cy="3515555"/>
          </a:xfrm>
        </p:spPr>
        <p:txBody>
          <a:bodyPr rtlCol="0">
            <a:noAutofit/>
          </a:bodyPr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de-DE"/>
              <a:t>Dienstag, 2. Februar 20XX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de-DE"/>
              <a:t>Beispiel für einen Fußzeilentext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8520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Zusammenfass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>
            <a:extLst>
              <a:ext uri="{FF2B5EF4-FFF2-40B4-BE49-F238E27FC236}">
                <a16:creationId xmlns:a16="http://schemas.microsoft.com/office/drawing/2014/main" id="{E949202B-67AE-417A-A336-DF5257FFD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8500"/>
            <a:ext cx="4500562" cy="1562959"/>
          </a:xfrm>
        </p:spPr>
        <p:txBody>
          <a:bodyPr wrap="square" rtlCol="0" anchor="t" anchorCtr="0">
            <a:noAutofit/>
          </a:bodyPr>
          <a:lstStyle/>
          <a:p>
            <a:pPr rtl="0"/>
            <a:r>
              <a:rPr lang="de-DE"/>
              <a:t>Mastertitelformat bearbeiten</a:t>
            </a:r>
          </a:p>
        </p:txBody>
      </p:sp>
      <p:sp>
        <p:nvSpPr>
          <p:cNvPr id="10" name="Bildplatzhalter 9">
            <a:extLst>
              <a:ext uri="{FF2B5EF4-FFF2-40B4-BE49-F238E27FC236}">
                <a16:creationId xmlns:a16="http://schemas.microsoft.com/office/drawing/2014/main" id="{1786D546-2834-435F-950F-DCEFE654B3B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de-DE"/>
              <a:t>Bild durch Klicken auf Symbol hinzufügen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3BD763BD-EAC5-4DB8-81AF-9743BB6A957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 rtlCol="0">
            <a:noAutofit/>
          </a:bodyPr>
          <a:lstStyle>
            <a:lvl1pPr marL="0" indent="0">
              <a:buNone/>
              <a:defRPr sz="2000"/>
            </a:lvl1pPr>
            <a:lvl2pPr>
              <a:buNone/>
              <a:defRPr sz="1900"/>
            </a:lvl2pPr>
            <a:lvl3pPr>
              <a:buNone/>
              <a:defRPr sz="1900"/>
            </a:lvl3pPr>
            <a:lvl4pPr>
              <a:buNone/>
              <a:defRPr sz="1900"/>
            </a:lvl4pPr>
            <a:lvl5pPr>
              <a:buNone/>
              <a:defRPr sz="1900"/>
            </a:lvl5pPr>
          </a:lstStyle>
          <a:p>
            <a:pPr lvl="0" rtl="0"/>
            <a:r>
              <a:rPr lang="de-DE"/>
              <a:t>Mastertextformat bearbeiten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de-DE"/>
              <a:t>Dienstag, 2. Februar 20XX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de-DE"/>
              <a:t>Beispiel für einen Fußzeilentext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de-DE" smtClean="0"/>
              <a:t>‹Nr.›</a:t>
            </a:fld>
            <a:endParaRPr lang="de-DE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446AF837-10C6-44A5-B8D6-960A57487B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225773" y="385222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254770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Abschlu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el 1">
            <a:extLst>
              <a:ext uri="{FF2B5EF4-FFF2-40B4-BE49-F238E27FC236}">
                <a16:creationId xmlns:a16="http://schemas.microsoft.com/office/drawing/2014/main" id="{97246E34-E6EE-4BF3-A0D3-A20868B5A5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rtlCol="0" anchor="b" anchorCtr="0">
            <a:noAutofit/>
          </a:bodyPr>
          <a:lstStyle/>
          <a:p>
            <a:pPr rtl="0"/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1" name="Untertitel 2">
            <a:extLst>
              <a:ext uri="{FF2B5EF4-FFF2-40B4-BE49-F238E27FC236}">
                <a16:creationId xmlns:a16="http://schemas.microsoft.com/office/drawing/2014/main" id="{45BE5FFB-47D1-4474-B6CA-C3C936DF28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27610"/>
            <a:ext cx="5437187" cy="2265216"/>
          </a:xfrm>
        </p:spPr>
        <p:txBody>
          <a:bodyPr rtlCol="0">
            <a:noAutofit/>
          </a:bodyPr>
          <a:lstStyle>
            <a:lvl1pPr>
              <a:buNone/>
              <a:defRPr sz="2400"/>
            </a:lvl1pPr>
          </a:lstStyle>
          <a:p>
            <a:pPr rtl="0"/>
            <a:r>
              <a:rPr lang="de-DE">
                <a:solidFill>
                  <a:schemeClr val="tx1">
                    <a:alpha val="60000"/>
                  </a:schemeClr>
                </a:solidFill>
              </a:rPr>
              <a:t>Master-Untertitelformat bearbeiten</a:t>
            </a:r>
            <a:endParaRPr lang="de-DE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40" name="Bildplatzhalter 39">
            <a:extLst>
              <a:ext uri="{FF2B5EF4-FFF2-40B4-BE49-F238E27FC236}">
                <a16:creationId xmlns:a16="http://schemas.microsoft.com/office/drawing/2014/main" id="{008D9209-1A62-4AC3-BF92-94348A9BC06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556248" y="548640"/>
            <a:ext cx="5084064" cy="2880360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42" name="Bildplatzhalter 41">
            <a:extLst>
              <a:ext uri="{FF2B5EF4-FFF2-40B4-BE49-F238E27FC236}">
                <a16:creationId xmlns:a16="http://schemas.microsoft.com/office/drawing/2014/main" id="{FADBFB6B-1787-4549-91B6-D748C66B13C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556248" y="3429000"/>
            <a:ext cx="5084064" cy="2880360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de-DE"/>
              <a:t>Bild durch Klicken auf Symbol hinzufügen</a:t>
            </a:r>
          </a:p>
        </p:txBody>
      </p:sp>
      <p:grpSp>
        <p:nvGrpSpPr>
          <p:cNvPr id="43" name="Gruppieren 42">
            <a:extLst>
              <a:ext uri="{FF2B5EF4-FFF2-40B4-BE49-F238E27FC236}">
                <a16:creationId xmlns:a16="http://schemas.microsoft.com/office/drawing/2014/main" id="{06966E3E-9B30-4375-AC9A-23256CC87D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61347" y="125399"/>
            <a:ext cx="1404698" cy="1155641"/>
            <a:chOff x="11161347" y="125399"/>
            <a:chExt cx="1404698" cy="1155641"/>
          </a:xfrm>
        </p:grpSpPr>
        <p:sp>
          <p:nvSpPr>
            <p:cNvPr id="44" name="Freihandform: Form 43">
              <a:extLst>
                <a:ext uri="{FF2B5EF4-FFF2-40B4-BE49-F238E27FC236}">
                  <a16:creationId xmlns:a16="http://schemas.microsoft.com/office/drawing/2014/main" id="{4EBBC5A2-A37E-47DF-9230-9A75067F1883}"/>
                </a:ext>
              </a:extLst>
            </p:cNvPr>
            <p:cNvSpPr>
              <a:spLocks noChangeAspect="1"/>
            </p:cNvSpPr>
            <p:nvPr/>
          </p:nvSpPr>
          <p:spPr>
            <a:xfrm rot="18900000">
              <a:off x="11161347" y="125399"/>
              <a:ext cx="1341675" cy="926985"/>
            </a:xfrm>
            <a:custGeom>
              <a:avLst/>
              <a:gdLst>
                <a:gd name="connsiteX0" fmla="*/ 1049126 w 1341675"/>
                <a:gd name="connsiteY0" fmla="*/ 8962 h 926985"/>
                <a:gd name="connsiteX1" fmla="*/ 1341675 w 1341675"/>
                <a:gd name="connsiteY1" fmla="*/ 301511 h 926985"/>
                <a:gd name="connsiteX2" fmla="*/ 1130649 w 1341675"/>
                <a:gd name="connsiteY2" fmla="*/ 512537 h 926985"/>
                <a:gd name="connsiteX3" fmla="*/ 1107397 w 1341675"/>
                <a:gd name="connsiteY3" fmla="*/ 499917 h 926985"/>
                <a:gd name="connsiteX4" fmla="*/ 926985 w 1341675"/>
                <a:gd name="connsiteY4" fmla="*/ 463493 h 926985"/>
                <a:gd name="connsiteX5" fmla="*/ 463493 w 1341675"/>
                <a:gd name="connsiteY5" fmla="*/ 926985 h 926985"/>
                <a:gd name="connsiteX6" fmla="*/ 0 w 1341675"/>
                <a:gd name="connsiteY6" fmla="*/ 926985 h 926985"/>
                <a:gd name="connsiteX7" fmla="*/ 926985 w 1341675"/>
                <a:gd name="connsiteY7" fmla="*/ 0 h 926985"/>
                <a:gd name="connsiteX8" fmla="*/ 1021763 w 1341675"/>
                <a:gd name="connsiteY8" fmla="*/ 4786 h 926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41675" h="926985">
                  <a:moveTo>
                    <a:pt x="1049126" y="8962"/>
                  </a:moveTo>
                  <a:lnTo>
                    <a:pt x="1341675" y="301511"/>
                  </a:lnTo>
                  <a:lnTo>
                    <a:pt x="1130649" y="512537"/>
                  </a:lnTo>
                  <a:lnTo>
                    <a:pt x="1107397" y="499917"/>
                  </a:lnTo>
                  <a:cubicBezTo>
                    <a:pt x="1051945" y="476462"/>
                    <a:pt x="990979" y="463493"/>
                    <a:pt x="926985" y="463493"/>
                  </a:cubicBezTo>
                  <a:cubicBezTo>
                    <a:pt x="671005" y="463493"/>
                    <a:pt x="463493" y="671005"/>
                    <a:pt x="463493" y="926985"/>
                  </a:cubicBezTo>
                  <a:lnTo>
                    <a:pt x="0" y="926985"/>
                  </a:lnTo>
                  <a:cubicBezTo>
                    <a:pt x="0" y="415026"/>
                    <a:pt x="415025" y="0"/>
                    <a:pt x="926985" y="0"/>
                  </a:cubicBezTo>
                  <a:cubicBezTo>
                    <a:pt x="958982" y="0"/>
                    <a:pt x="990601" y="1621"/>
                    <a:pt x="1021763" y="4786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54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45" name="Ellipse 44">
              <a:extLst>
                <a:ext uri="{FF2B5EF4-FFF2-40B4-BE49-F238E27FC236}">
                  <a16:creationId xmlns:a16="http://schemas.microsoft.com/office/drawing/2014/main" id="{11781B9A-C230-4FFC-90A8-E0571B1DEDA7}"/>
                </a:ext>
              </a:extLst>
            </p:cNvPr>
            <p:cNvSpPr/>
            <p:nvPr/>
          </p:nvSpPr>
          <p:spPr>
            <a:xfrm rot="2700000">
              <a:off x="11798454" y="994196"/>
              <a:ext cx="107098" cy="466589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>
              <a:innerShdw blurRad="63500" dist="254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de-DE"/>
            </a:p>
          </p:txBody>
        </p:sp>
        <p:sp>
          <p:nvSpPr>
            <p:cNvPr id="46" name="Freihandform: Form 45">
              <a:extLst>
                <a:ext uri="{FF2B5EF4-FFF2-40B4-BE49-F238E27FC236}">
                  <a16:creationId xmlns:a16="http://schemas.microsoft.com/office/drawing/2014/main" id="{3295925C-3570-40F1-B3CE-07D947ED4643}"/>
                </a:ext>
              </a:extLst>
            </p:cNvPr>
            <p:cNvSpPr>
              <a:spLocks noChangeAspect="1"/>
            </p:cNvSpPr>
            <p:nvPr/>
          </p:nvSpPr>
          <p:spPr>
            <a:xfrm rot="18900000">
              <a:off x="11228590" y="129580"/>
              <a:ext cx="1337455" cy="1042921"/>
            </a:xfrm>
            <a:custGeom>
              <a:avLst/>
              <a:gdLst>
                <a:gd name="connsiteX0" fmla="*/ 1084058 w 1337455"/>
                <a:gd name="connsiteY0" fmla="*/ 16081 h 1042921"/>
                <a:gd name="connsiteX1" fmla="*/ 1337455 w 1337455"/>
                <a:gd name="connsiteY1" fmla="*/ 269477 h 1042921"/>
                <a:gd name="connsiteX2" fmla="*/ 1060775 w 1337455"/>
                <a:gd name="connsiteY2" fmla="*/ 546158 h 1042921"/>
                <a:gd name="connsiteX3" fmla="*/ 1020394 w 1337455"/>
                <a:gd name="connsiteY3" fmla="*/ 532055 h 1042921"/>
                <a:gd name="connsiteX4" fmla="*/ 926985 w 1337455"/>
                <a:gd name="connsiteY4" fmla="*/ 521461 h 1042921"/>
                <a:gd name="connsiteX5" fmla="*/ 463492 w 1337455"/>
                <a:gd name="connsiteY5" fmla="*/ 1042921 h 1042921"/>
                <a:gd name="connsiteX6" fmla="*/ 0 w 1337455"/>
                <a:gd name="connsiteY6" fmla="*/ 1042921 h 1042921"/>
                <a:gd name="connsiteX7" fmla="*/ 926984 w 1337455"/>
                <a:gd name="connsiteY7" fmla="*/ 0 h 1042921"/>
                <a:gd name="connsiteX8" fmla="*/ 1021763 w 1337455"/>
                <a:gd name="connsiteY8" fmla="*/ 5384 h 104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7455" h="1042921">
                  <a:moveTo>
                    <a:pt x="1084058" y="16081"/>
                  </a:moveTo>
                  <a:lnTo>
                    <a:pt x="1337455" y="269477"/>
                  </a:lnTo>
                  <a:lnTo>
                    <a:pt x="1060775" y="546158"/>
                  </a:lnTo>
                  <a:lnTo>
                    <a:pt x="1020394" y="532055"/>
                  </a:lnTo>
                  <a:cubicBezTo>
                    <a:pt x="990222" y="525109"/>
                    <a:pt x="958982" y="521461"/>
                    <a:pt x="926985" y="521461"/>
                  </a:cubicBezTo>
                  <a:cubicBezTo>
                    <a:pt x="671005" y="521461"/>
                    <a:pt x="463493" y="754927"/>
                    <a:pt x="463492" y="1042921"/>
                  </a:cubicBezTo>
                  <a:lnTo>
                    <a:pt x="0" y="1042921"/>
                  </a:lnTo>
                  <a:cubicBezTo>
                    <a:pt x="0" y="466932"/>
                    <a:pt x="415025" y="0"/>
                    <a:pt x="926984" y="0"/>
                  </a:cubicBezTo>
                  <a:cubicBezTo>
                    <a:pt x="958982" y="0"/>
                    <a:pt x="990600" y="1824"/>
                    <a:pt x="1021763" y="5384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de-DE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394664AE-6DC5-428F-9AC4-5A8F67571F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4036" y="5610392"/>
            <a:ext cx="667802" cy="631474"/>
            <a:chOff x="10478914" y="1506691"/>
            <a:chExt cx="667802" cy="631474"/>
          </a:xfrm>
        </p:grpSpPr>
        <p:sp>
          <p:nvSpPr>
            <p:cNvPr id="16" name="Freihandform: Form 15">
              <a:extLst>
                <a:ext uri="{FF2B5EF4-FFF2-40B4-BE49-F238E27FC236}">
                  <a16:creationId xmlns:a16="http://schemas.microsoft.com/office/drawing/2014/main" id="{8288F304-7DF7-42FB-BD6F-D575128A1DDE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de-DE"/>
            </a:p>
          </p:txBody>
        </p:sp>
        <p:sp>
          <p:nvSpPr>
            <p:cNvPr id="21" name="Ellipse 20">
              <a:extLst>
                <a:ext uri="{FF2B5EF4-FFF2-40B4-BE49-F238E27FC236}">
                  <a16:creationId xmlns:a16="http://schemas.microsoft.com/office/drawing/2014/main" id="{104835D9-7DE9-4DDD-A6C2-1C526822700A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de-DE"/>
            </a:p>
          </p:txBody>
        </p:sp>
      </p:grp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57D2D6F-49E8-4217-A908-2D9E43583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de-DE"/>
              <a:t>Dienstag, 2. Februar 20XX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91C4440-6B8D-4A24-A807-8B1302A3D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de-DE"/>
              <a:t>Beispiel für einen Fußzeilentext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6CFE189-E20B-4108-B290-24442433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de-DE" smtClean="0"/>
              <a:t>‹Nr.›</a:t>
            </a:fld>
            <a:endParaRPr lang="de-DE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83C43C1C-00B3-40E0-B073-B8C56206D0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303845" y="5427212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273191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577394-0A20-4CF6-9066-CFC2C1C9D3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149" y="389840"/>
            <a:ext cx="8281987" cy="2954655"/>
          </a:xfrm>
        </p:spPr>
        <p:txBody>
          <a:bodyPr rtlCol="0" anchor="t" anchorCtr="0">
            <a:noAutofit/>
          </a:bodyPr>
          <a:lstStyle>
            <a:lvl1pPr algn="l">
              <a:lnSpc>
                <a:spcPct val="100000"/>
              </a:lnSpc>
              <a:defRPr sz="6400"/>
            </a:lvl1pPr>
          </a:lstStyle>
          <a:p>
            <a:pPr rtl="0"/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3F10971F-8922-4B23-9C80-0643D7E350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149" y="3536951"/>
            <a:ext cx="8281989" cy="2555874"/>
          </a:xfrm>
        </p:spPr>
        <p:txBody>
          <a:bodyPr rtlCol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de-DE"/>
              <a:t>Master-Untertitelformat bearbeiten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de-DE"/>
              <a:t>Dienstag, 2. Februar 20XX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de-DE"/>
              <a:t>Beispiel für einen Fußzeilentext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de-DE" smtClean="0"/>
              <a:t>‹Nr.›</a:t>
            </a:fld>
            <a:endParaRPr lang="de-DE"/>
          </a:p>
        </p:txBody>
      </p:sp>
      <p:sp>
        <p:nvSpPr>
          <p:cNvPr id="19" name="Freihandform: Form 18">
            <a:extLst>
              <a:ext uri="{FF2B5EF4-FFF2-40B4-BE49-F238E27FC236}">
                <a16:creationId xmlns:a16="http://schemas.microsoft.com/office/drawing/2014/main" id="{82184FF4-7029-4ED7-813A-192E60608764}"/>
              </a:ext>
            </a:extLst>
          </p:cNvPr>
          <p:cNvSpPr>
            <a:spLocks noChangeAspect="1"/>
          </p:cNvSpPr>
          <p:nvPr/>
        </p:nvSpPr>
        <p:spPr>
          <a:xfrm rot="2700000">
            <a:off x="612445" y="48188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de-DE"/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AAA7AB09-557C-41AD-9113-FF9F68FA1035}"/>
              </a:ext>
            </a:extLst>
          </p:cNvPr>
          <p:cNvSpPr/>
          <p:nvPr/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de-DE"/>
          </a:p>
        </p:txBody>
      </p:sp>
      <p:sp>
        <p:nvSpPr>
          <p:cNvPr id="25" name="Ellipse 24">
            <a:extLst>
              <a:ext uri="{FF2B5EF4-FFF2-40B4-BE49-F238E27FC236}">
                <a16:creationId xmlns:a16="http://schemas.microsoft.com/office/drawing/2014/main" id="{EF99ECAA-1F11-4937-BBA6-51935AB44C9D}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de-DE"/>
          </a:p>
        </p:txBody>
      </p:sp>
      <p:grpSp>
        <p:nvGrpSpPr>
          <p:cNvPr id="34" name="Gruppieren 33">
            <a:extLst>
              <a:ext uri="{FF2B5EF4-FFF2-40B4-BE49-F238E27FC236}">
                <a16:creationId xmlns:a16="http://schemas.microsoft.com/office/drawing/2014/main" id="{79DE9FAB-6BBA-4CFE-B67D-77B47F01ECA4}"/>
              </a:ext>
            </a:extLst>
          </p:cNvPr>
          <p:cNvGrpSpPr/>
          <p:nvPr/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5" name="Freihandform: Form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de-DE" dirty="0"/>
            </a:p>
          </p:txBody>
        </p:sp>
        <p:sp>
          <p:nvSpPr>
            <p:cNvPr id="36" name="Freihandform: Form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37" name="Ellipse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de-DE"/>
            </a:p>
          </p:txBody>
        </p:sp>
        <p:sp>
          <p:nvSpPr>
            <p:cNvPr id="38" name="Ellipse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34123629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Ellipse 21">
            <a:extLst>
              <a:ext uri="{FF2B5EF4-FFF2-40B4-BE49-F238E27FC236}">
                <a16:creationId xmlns:a16="http://schemas.microsoft.com/office/drawing/2014/main" id="{94729CA3-91C4-4A89-9448-A2F0E409177A}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de-DE"/>
          </a:p>
        </p:txBody>
      </p: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168347B7-45FA-4A01-924D-DC385B720B3E}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Freihandform: Form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de-DE"/>
            </a:p>
          </p:txBody>
        </p:sp>
        <p:sp>
          <p:nvSpPr>
            <p:cNvPr id="21" name="Ellipse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de-DE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4" cy="1332000"/>
          </a:xfrm>
        </p:spPr>
        <p:txBody>
          <a:bodyPr rtlCol="0"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pPr rtl="0"/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862" y="2097175"/>
            <a:ext cx="5435600" cy="3995650"/>
          </a:xfrm>
        </p:spPr>
        <p:txBody>
          <a:bodyPr rtlCol="0">
            <a:noAutofit/>
          </a:bodyPr>
          <a:lstStyle/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F8362910-87AA-4E67-992D-8D4822FD8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5538" y="2097175"/>
            <a:ext cx="5435600" cy="3995650"/>
          </a:xfrm>
        </p:spPr>
        <p:txBody>
          <a:bodyPr rtlCol="0">
            <a:noAutofit/>
          </a:bodyPr>
          <a:lstStyle/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de-DE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de-DE"/>
              <a:t>Dienstag, 2. Februar 20XX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de-DE"/>
              <a:t>Beispiel für einen Fußzeilentext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171650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de-DE"/>
              <a:t>Dienstag, 2. Februar 20XX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de-DE"/>
              <a:t>Beispiel für einen Fußzeilentext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583325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778B0BE9-88B0-4883-9BA9-CD594C400EC1}"/>
              </a:ext>
            </a:extLst>
          </p:cNvPr>
          <p:cNvGrpSpPr/>
          <p:nvPr/>
        </p:nvGrpSpPr>
        <p:grpSpPr>
          <a:xfrm>
            <a:off x="4949631" y="5111861"/>
            <a:ext cx="1262947" cy="1335600"/>
            <a:chOff x="2678417" y="2427951"/>
            <a:chExt cx="1262947" cy="1335600"/>
          </a:xfrm>
        </p:grpSpPr>
        <p:sp>
          <p:nvSpPr>
            <p:cNvPr id="11" name="Freihandform: Form 10">
              <a:extLst>
                <a:ext uri="{FF2B5EF4-FFF2-40B4-BE49-F238E27FC236}">
                  <a16:creationId xmlns:a16="http://schemas.microsoft.com/office/drawing/2014/main" id="{C59DCBF3-7AFA-4CD1-A918-BC6DDE674E6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de-DE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06964A02-96E1-4654-9187-DDDE7409F75B}"/>
                </a:ext>
              </a:extLst>
            </p:cNvPr>
            <p:cNvSpPr/>
            <p:nvPr/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de-DE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BF3FF76C-A012-4CDA-8AE7-E94139557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5" cy="984885"/>
          </a:xfrm>
        </p:spPr>
        <p:txBody>
          <a:bodyPr rtlCol="0" anchor="t">
            <a:no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pPr rtl="0"/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11A4C80-DC38-4641-924F-90D6078CF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5775" y="1750060"/>
            <a:ext cx="7345362" cy="4342765"/>
          </a:xfrm>
        </p:spPr>
        <p:txBody>
          <a:bodyPr rtlCol="0"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2C42771-D3A7-4072-85DC-B7C5E530E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50060"/>
            <a:ext cx="3565525" cy="4342765"/>
          </a:xfrm>
        </p:spPr>
        <p:txBody>
          <a:bodyPr rtlCol="0"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BD47AB1-6EB5-4E2C-B4A7-42DC643E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de-DE"/>
              <a:t>Dienstag, 2. Februar 20XX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BA9D15F-B6ED-46E1-9840-0B625880E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de-DE"/>
              <a:t>Beispiel für einen Fußzeilentext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DAEB023-7A5E-4087-B75E-A38A80EE5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835628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>
            <a:extLst>
              <a:ext uri="{FF2B5EF4-FFF2-40B4-BE49-F238E27FC236}">
                <a16:creationId xmlns:a16="http://schemas.microsoft.com/office/drawing/2014/main" id="{C0923D16-1EC5-4C17-ABA8-B13A1256B3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4" y="549275"/>
            <a:ext cx="3565524" cy="1997855"/>
          </a:xfrm>
        </p:spPr>
        <p:txBody>
          <a:bodyPr wrap="square" rtlCol="0" anchor="b" anchorCtr="0">
            <a:noAutofit/>
          </a:bodyPr>
          <a:lstStyle>
            <a:lvl1pPr>
              <a:defRPr/>
            </a:lvl1pPr>
          </a:lstStyle>
          <a:p>
            <a:pPr rtl="0"/>
            <a:r>
              <a:rPr lang="de-DE"/>
              <a:t>Titel durch Klicken hinzufügen</a:t>
            </a:r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50294D8B-CF64-4C26-8C78-57A375E7D33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50863" y="2677306"/>
            <a:ext cx="3565525" cy="3415519"/>
          </a:xfrm>
        </p:spPr>
        <p:txBody>
          <a:bodyPr rtlCol="0" anchor="t" anchorCtr="0">
            <a:noAutofit/>
          </a:bodyPr>
          <a:lstStyle>
            <a:lvl1pPr>
              <a:buNone/>
              <a:defRPr/>
            </a:lvl1pPr>
          </a:lstStyle>
          <a:p>
            <a:pPr rtl="0">
              <a:lnSpc>
                <a:spcPct val="120000"/>
              </a:lnSpc>
            </a:pPr>
            <a:r>
              <a:rPr lang="de-DE" sz="1600"/>
              <a:t>Klicken Sie, um Text hinzuzufügen.</a:t>
            </a:r>
          </a:p>
        </p:txBody>
      </p:sp>
      <p:sp>
        <p:nvSpPr>
          <p:cNvPr id="17" name="Bildplatzhalter 16">
            <a:extLst>
              <a:ext uri="{FF2B5EF4-FFF2-40B4-BE49-F238E27FC236}">
                <a16:creationId xmlns:a16="http://schemas.microsoft.com/office/drawing/2014/main" id="{67BCF456-426F-435B-8DF0-A32A44F5A88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08928" y="1596771"/>
            <a:ext cx="3448558" cy="3448558"/>
          </a:xfrm>
          <a:custGeom>
            <a:avLst/>
            <a:gdLst>
              <a:gd name="connsiteX0" fmla="*/ 1724279 w 3448558"/>
              <a:gd name="connsiteY0" fmla="*/ 0 h 3448558"/>
              <a:gd name="connsiteX1" fmla="*/ 3448558 w 3448558"/>
              <a:gd name="connsiteY1" fmla="*/ 1724279 h 3448558"/>
              <a:gd name="connsiteX2" fmla="*/ 1724279 w 3448558"/>
              <a:gd name="connsiteY2" fmla="*/ 3448558 h 3448558"/>
              <a:gd name="connsiteX3" fmla="*/ 0 w 3448558"/>
              <a:gd name="connsiteY3" fmla="*/ 1724279 h 3448558"/>
              <a:gd name="connsiteX4" fmla="*/ 1724279 w 3448558"/>
              <a:gd name="connsiteY4" fmla="*/ 0 h 3448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8558" h="3448558">
                <a:moveTo>
                  <a:pt x="1724279" y="0"/>
                </a:moveTo>
                <a:cubicBezTo>
                  <a:pt x="2676572" y="0"/>
                  <a:pt x="3448558" y="771986"/>
                  <a:pt x="3448558" y="1724279"/>
                </a:cubicBezTo>
                <a:cubicBezTo>
                  <a:pt x="3448558" y="2676572"/>
                  <a:pt x="2676572" y="3448558"/>
                  <a:pt x="1724279" y="3448558"/>
                </a:cubicBezTo>
                <a:cubicBezTo>
                  <a:pt x="771986" y="3448558"/>
                  <a:pt x="0" y="2676572"/>
                  <a:pt x="0" y="1724279"/>
                </a:cubicBezTo>
                <a:cubicBezTo>
                  <a:pt x="0" y="771986"/>
                  <a:pt x="771986" y="0"/>
                  <a:pt x="1724279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 rtlCol="0">
            <a:noAutofit/>
          </a:bodyPr>
          <a:lstStyle/>
          <a:p>
            <a:pPr rtl="0"/>
            <a:r>
              <a:rPr lang="de-DE"/>
              <a:t>Bild durch Klicken auf Symbol hinzufügen</a:t>
            </a:r>
          </a:p>
        </p:txBody>
      </p:sp>
      <p:sp>
        <p:nvSpPr>
          <p:cNvPr id="22" name="Bildplatzhalter 21">
            <a:extLst>
              <a:ext uri="{FF2B5EF4-FFF2-40B4-BE49-F238E27FC236}">
                <a16:creationId xmlns:a16="http://schemas.microsoft.com/office/drawing/2014/main" id="{4813A609-7079-46D5-9C1D-52004ABDAC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918575" y="596392"/>
            <a:ext cx="2263776" cy="2263776"/>
          </a:xfrm>
          <a:custGeom>
            <a:avLst/>
            <a:gdLst>
              <a:gd name="connsiteX0" fmla="*/ 1131888 w 2263776"/>
              <a:gd name="connsiteY0" fmla="*/ 0 h 2263776"/>
              <a:gd name="connsiteX1" fmla="*/ 2263776 w 2263776"/>
              <a:gd name="connsiteY1" fmla="*/ 1131888 h 2263776"/>
              <a:gd name="connsiteX2" fmla="*/ 1131888 w 2263776"/>
              <a:gd name="connsiteY2" fmla="*/ 2263776 h 2263776"/>
              <a:gd name="connsiteX3" fmla="*/ 0 w 2263776"/>
              <a:gd name="connsiteY3" fmla="*/ 1131888 h 2263776"/>
              <a:gd name="connsiteX4" fmla="*/ 1131888 w 2263776"/>
              <a:gd name="connsiteY4" fmla="*/ 0 h 2263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63776" h="2263776">
                <a:moveTo>
                  <a:pt x="1131888" y="0"/>
                </a:moveTo>
                <a:cubicBezTo>
                  <a:pt x="1757012" y="0"/>
                  <a:pt x="2263776" y="506764"/>
                  <a:pt x="2263776" y="1131888"/>
                </a:cubicBezTo>
                <a:cubicBezTo>
                  <a:pt x="2263776" y="1757012"/>
                  <a:pt x="1757012" y="2263776"/>
                  <a:pt x="1131888" y="2263776"/>
                </a:cubicBezTo>
                <a:cubicBezTo>
                  <a:pt x="506764" y="2263776"/>
                  <a:pt x="0" y="1757012"/>
                  <a:pt x="0" y="1131888"/>
                </a:cubicBezTo>
                <a:cubicBezTo>
                  <a:pt x="0" y="506764"/>
                  <a:pt x="506764" y="0"/>
                  <a:pt x="1131888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 rtlCol="0">
            <a:noAutofit/>
          </a:bodyPr>
          <a:lstStyle/>
          <a:p>
            <a:pPr rtl="0"/>
            <a:r>
              <a:rPr lang="de-DE"/>
              <a:t>Bild durch Klicken auf Symbol hinzufügen</a:t>
            </a:r>
          </a:p>
        </p:txBody>
      </p:sp>
      <p:sp>
        <p:nvSpPr>
          <p:cNvPr id="25" name="Bildplatzhalter 24">
            <a:extLst>
              <a:ext uri="{FF2B5EF4-FFF2-40B4-BE49-F238E27FC236}">
                <a16:creationId xmlns:a16="http://schemas.microsoft.com/office/drawing/2014/main" id="{A14F21DF-D5E0-4C6C-BA2C-D69D65DBB18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091612" y="3324733"/>
            <a:ext cx="2936876" cy="2936876"/>
          </a:xfrm>
          <a:custGeom>
            <a:avLst/>
            <a:gdLst>
              <a:gd name="connsiteX0" fmla="*/ 1468438 w 2936876"/>
              <a:gd name="connsiteY0" fmla="*/ 0 h 2936876"/>
              <a:gd name="connsiteX1" fmla="*/ 2936876 w 2936876"/>
              <a:gd name="connsiteY1" fmla="*/ 1468438 h 2936876"/>
              <a:gd name="connsiteX2" fmla="*/ 1468438 w 2936876"/>
              <a:gd name="connsiteY2" fmla="*/ 2936876 h 2936876"/>
              <a:gd name="connsiteX3" fmla="*/ 0 w 2936876"/>
              <a:gd name="connsiteY3" fmla="*/ 1468438 h 2936876"/>
              <a:gd name="connsiteX4" fmla="*/ 1468438 w 2936876"/>
              <a:gd name="connsiteY4" fmla="*/ 0 h 2936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36876" h="2936876">
                <a:moveTo>
                  <a:pt x="1468438" y="0"/>
                </a:moveTo>
                <a:cubicBezTo>
                  <a:pt x="2279434" y="0"/>
                  <a:pt x="2936876" y="657442"/>
                  <a:pt x="2936876" y="1468438"/>
                </a:cubicBezTo>
                <a:cubicBezTo>
                  <a:pt x="2936876" y="2279434"/>
                  <a:pt x="2279434" y="2936876"/>
                  <a:pt x="1468438" y="2936876"/>
                </a:cubicBezTo>
                <a:cubicBezTo>
                  <a:pt x="657442" y="2936876"/>
                  <a:pt x="0" y="2279434"/>
                  <a:pt x="0" y="1468438"/>
                </a:cubicBezTo>
                <a:cubicBezTo>
                  <a:pt x="0" y="657442"/>
                  <a:pt x="657442" y="0"/>
                  <a:pt x="1468438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 rtlCol="0">
            <a:noAutofit/>
          </a:bodyPr>
          <a:lstStyle/>
          <a:p>
            <a:pPr rtl="0"/>
            <a:r>
              <a:rPr lang="de-DE"/>
              <a:t>Bild durch Klicken auf Symbol hinzufügen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de-DE"/>
              <a:t>Dienstag, 2. Februar 20XX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de-DE"/>
              <a:t>Beispiel für einen Fußzeilentext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de-DE" smtClean="0"/>
              <a:t>‹Nr.›</a:t>
            </a:fld>
            <a:endParaRPr lang="de-DE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92FF63B4-C261-4597-9EE0-811D250B9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6548755" y="850167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de-DE"/>
          </a:p>
        </p:txBody>
      </p: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F92CF088-7F97-4A11-8A81-0EF641F69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602297" y="5691007"/>
            <a:ext cx="667802" cy="631474"/>
            <a:chOff x="3409557" y="4940429"/>
            <a:chExt cx="667802" cy="631474"/>
          </a:xfrm>
        </p:grpSpPr>
        <p:sp>
          <p:nvSpPr>
            <p:cNvPr id="11" name="Freihandform: Form 10">
              <a:extLst>
                <a:ext uri="{FF2B5EF4-FFF2-40B4-BE49-F238E27FC236}">
                  <a16:creationId xmlns:a16="http://schemas.microsoft.com/office/drawing/2014/main" id="{165B23B7-CE74-4974-ABD8-BFA31D583416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3537358" y="4940429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de-DE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FF99BB1F-6C9D-4972-9EF4-98ACD7BE71E5}"/>
                </a:ext>
              </a:extLst>
            </p:cNvPr>
            <p:cNvSpPr/>
            <p:nvPr/>
          </p:nvSpPr>
          <p:spPr>
            <a:xfrm rot="13500000">
              <a:off x="3544558" y="4858365"/>
              <a:ext cx="270000" cy="540001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de-DE" dirty="0"/>
            </a:p>
          </p:txBody>
        </p:sp>
      </p:grpSp>
    </p:spTree>
    <p:extLst>
      <p:ext uri="{BB962C8B-B14F-4D97-AF65-F5344CB8AC3E}">
        <p14:creationId xmlns:p14="http://schemas.microsoft.com/office/powerpoint/2010/main" val="42841202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Einführ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1">
            <a:extLst>
              <a:ext uri="{FF2B5EF4-FFF2-40B4-BE49-F238E27FC236}">
                <a16:creationId xmlns:a16="http://schemas.microsoft.com/office/drawing/2014/main" id="{A458B3A1-C77D-4AFC-B2C8-79520B53C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7200"/>
            <a:ext cx="4500562" cy="1562959"/>
          </a:xfrm>
        </p:spPr>
        <p:txBody>
          <a:bodyPr wrap="square" rtlCol="0" anchor="t" anchorCtr="0">
            <a:noAutofit/>
          </a:bodyPr>
          <a:lstStyle/>
          <a:p>
            <a:pPr rtl="0"/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12" name="Bildplatzhalter 11">
            <a:extLst>
              <a:ext uri="{FF2B5EF4-FFF2-40B4-BE49-F238E27FC236}">
                <a16:creationId xmlns:a16="http://schemas.microsoft.com/office/drawing/2014/main" id="{F551DA26-B267-4F28-B4D0-65B3EF6E111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054096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de-DE"/>
              <a:t>Bild durch Klicken auf Symbol hinzufügen</a:t>
            </a:r>
          </a:p>
        </p:txBody>
      </p:sp>
      <p:sp>
        <p:nvSpPr>
          <p:cNvPr id="18" name="Bildplatzhalter 11">
            <a:extLst>
              <a:ext uri="{FF2B5EF4-FFF2-40B4-BE49-F238E27FC236}">
                <a16:creationId xmlns:a16="http://schemas.microsoft.com/office/drawing/2014/main" id="{95544A62-DA23-4840-99DE-09AFC8F4DC4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054096" y="0"/>
            <a:ext cx="3054096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de-DE"/>
              <a:t>Bild durch Klicken auf Symbol hinzufügen</a:t>
            </a:r>
          </a:p>
        </p:txBody>
      </p:sp>
      <p:sp>
        <p:nvSpPr>
          <p:cNvPr id="19" name="Bildplatzhalter 11">
            <a:extLst>
              <a:ext uri="{FF2B5EF4-FFF2-40B4-BE49-F238E27FC236}">
                <a16:creationId xmlns:a16="http://schemas.microsoft.com/office/drawing/2014/main" id="{0C91AF30-C5BB-4601-BDEB-E60C93A1693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83808" y="0"/>
            <a:ext cx="3054096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de-DE"/>
              <a:t>Bild durch Klicken auf Symbol hinzufügen</a:t>
            </a:r>
          </a:p>
        </p:txBody>
      </p:sp>
      <p:sp>
        <p:nvSpPr>
          <p:cNvPr id="20" name="Bildplatzhalter 11">
            <a:extLst>
              <a:ext uri="{FF2B5EF4-FFF2-40B4-BE49-F238E27FC236}">
                <a16:creationId xmlns:a16="http://schemas.microsoft.com/office/drawing/2014/main" id="{5B625AA5-EA5B-4115-A461-DA2C7087D83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137904" y="0"/>
            <a:ext cx="3054096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de-DE"/>
              <a:t>Bild durch Klicken auf Symbol hinzufügen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de-DE"/>
              <a:t>Dienstag, 2. Februar 20XX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de-DE"/>
              <a:t>Beispiel für einen Fußzeilentext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de-DE" smtClean="0"/>
              <a:t>‹Nr.›</a:t>
            </a:fld>
            <a:endParaRPr lang="de-DE"/>
          </a:p>
        </p:txBody>
      </p:sp>
      <p:sp>
        <p:nvSpPr>
          <p:cNvPr id="11" name="Inhaltsplatzhalter 6">
            <a:extLst>
              <a:ext uri="{FF2B5EF4-FFF2-40B4-BE49-F238E27FC236}">
                <a16:creationId xmlns:a16="http://schemas.microsoft.com/office/drawing/2014/main" id="{1B1AE41C-3196-4E6F-A3A8-313A92677FF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 rtlCol="0">
            <a:noAutofit/>
          </a:bodyPr>
          <a:lstStyle>
            <a:lvl1pPr marL="228600" indent="-228600">
              <a:lnSpc>
                <a:spcPct val="100000"/>
              </a:lnSpc>
              <a:buFont typeface="Arial" panose="020B0604020202020204" pitchFamily="34" charset="0"/>
              <a:buChar char="•"/>
              <a:defRPr sz="2000"/>
            </a:lvl1pPr>
            <a:lvl2pPr>
              <a:buNone/>
              <a:defRPr sz="1900"/>
            </a:lvl2pPr>
            <a:lvl3pPr>
              <a:buNone/>
              <a:defRPr sz="1900"/>
            </a:lvl3pPr>
            <a:lvl4pPr>
              <a:buNone/>
              <a:defRPr sz="1900"/>
            </a:lvl4pPr>
            <a:lvl5pPr>
              <a:buNone/>
              <a:defRPr sz="1900"/>
            </a:lvl5pPr>
          </a:lstStyle>
          <a:p>
            <a:pPr lvl="0" rt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570260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Abschnittsumbruch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7">
            <a:extLst>
              <a:ext uri="{FF2B5EF4-FFF2-40B4-BE49-F238E27FC236}">
                <a16:creationId xmlns:a16="http://schemas.microsoft.com/office/drawing/2014/main" id="{F75B2FBE-0C5C-48AA-8D7F-9D5B7373CC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accent5"/>
          </a:solidFill>
        </p:spPr>
        <p:txBody>
          <a:bodyPr rtlCol="0"/>
          <a:lstStyle/>
          <a:p>
            <a:pPr rtl="0"/>
            <a:r>
              <a:rPr lang="de-DE"/>
              <a:t>Bild durch Klicken auf Symbol hinzufügen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6403DDF-462A-45CE-931B-010AB4F73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de-DE"/>
              <a:t>Dienstag, 2. Februar 20XX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9E10702-2ACF-4768-9E91-8CB87B895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/>
              <a:t>Beispiel für einen Fußzeilentext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8DFA722-391E-4FCF-8E15-0D7E2EC02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BA1B0FB-D917-4C8C-928F-313BD683BF39}" type="slidenum">
              <a:rPr lang="de-DE" smtClean="0"/>
              <a:t>‹Nr.›</a:t>
            </a:fld>
            <a:endParaRPr lang="de-DE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80517979-166D-4AAA-ABBC-0C3E5C2ECF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4E111559-B769-4E2A-A891-97B3C4AA6BAC}"/>
              </a:ext>
            </a:extLst>
          </p:cNvPr>
          <p:cNvSpPr/>
          <p:nvPr userDrawn="1"/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/>
          </a:p>
        </p:txBody>
      </p:sp>
      <p:sp>
        <p:nvSpPr>
          <p:cNvPr id="15" name="Titel 1">
            <a:extLst>
              <a:ext uri="{FF2B5EF4-FFF2-40B4-BE49-F238E27FC236}">
                <a16:creationId xmlns:a16="http://schemas.microsoft.com/office/drawing/2014/main" id="{754E1219-253E-4FEF-A576-83857F44B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rtlCol="0" anchor="b" anchorCtr="0">
            <a:noAutofit/>
          </a:bodyPr>
          <a:lstStyle>
            <a:lvl1pPr>
              <a:defRPr sz="6400"/>
            </a:lvl1pPr>
          </a:lstStyle>
          <a:p>
            <a:pPr rtl="0"/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16" name="Untertitel 2">
            <a:extLst>
              <a:ext uri="{FF2B5EF4-FFF2-40B4-BE49-F238E27FC236}">
                <a16:creationId xmlns:a16="http://schemas.microsoft.com/office/drawing/2014/main" id="{93411FC5-0B5A-4566-9984-827485AF92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16724"/>
            <a:ext cx="5437187" cy="2265216"/>
          </a:xfrm>
        </p:spPr>
        <p:txBody>
          <a:bodyPr rtlCol="0">
            <a:noAutofit/>
          </a:bodyPr>
          <a:lstStyle>
            <a:lvl1pPr>
              <a:buNone/>
              <a:defRPr sz="2400"/>
            </a:lvl1pPr>
          </a:lstStyle>
          <a:p>
            <a:pPr rtl="0"/>
            <a:r>
              <a:rPr lang="de-DE">
                <a:solidFill>
                  <a:schemeClr val="tx1">
                    <a:alpha val="60000"/>
                  </a:schemeClr>
                </a:solidFill>
              </a:rPr>
              <a:t>Master-Untertitelformat bearbeiten</a:t>
            </a:r>
            <a:endParaRPr lang="de-DE" dirty="0">
              <a:solidFill>
                <a:schemeClr val="tx1"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34295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Abschnittsumbruch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7">
            <a:extLst>
              <a:ext uri="{FF2B5EF4-FFF2-40B4-BE49-F238E27FC236}">
                <a16:creationId xmlns:a16="http://schemas.microsoft.com/office/drawing/2014/main" id="{F75B2FBE-0C5C-48AA-8D7F-9D5B7373CC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bg2"/>
          </a:solidFill>
        </p:spPr>
        <p:txBody>
          <a:bodyPr rtlCol="0"/>
          <a:lstStyle/>
          <a:p>
            <a:pPr rtl="0"/>
            <a:r>
              <a:rPr lang="de-DE"/>
              <a:t>Bild durch Klicken auf Symbol hinzufügen</a:t>
            </a:r>
          </a:p>
        </p:txBody>
      </p:sp>
      <p:sp>
        <p:nvSpPr>
          <p:cNvPr id="16" name="Untertitel 2">
            <a:extLst>
              <a:ext uri="{FF2B5EF4-FFF2-40B4-BE49-F238E27FC236}">
                <a16:creationId xmlns:a16="http://schemas.microsoft.com/office/drawing/2014/main" id="{93411FC5-0B5A-4566-9984-827485AF92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557281"/>
            <a:ext cx="6640285" cy="3300719"/>
          </a:xfrm>
          <a:gradFill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60000"/>
                </a:schemeClr>
              </a:gs>
            </a:gsLst>
            <a:lin ang="10800000" scaled="1"/>
          </a:gradFill>
        </p:spPr>
        <p:txBody>
          <a:bodyPr rtlCol="0">
            <a:noAutofit/>
          </a:bodyPr>
          <a:lstStyle>
            <a:lvl1pPr marL="548640" indent="0">
              <a:lnSpc>
                <a:spcPct val="200000"/>
              </a:lnSpc>
              <a:buNone/>
              <a:defRPr/>
            </a:lvl1pPr>
          </a:lstStyle>
          <a:p>
            <a:pPr rtl="0"/>
            <a:r>
              <a:rPr lang="de-DE">
                <a:solidFill>
                  <a:schemeClr val="tx1">
                    <a:alpha val="60000"/>
                  </a:schemeClr>
                </a:solidFill>
              </a:rPr>
              <a:t>Master-Untertitelformat bearbeiten</a:t>
            </a:r>
            <a:endParaRPr lang="de-DE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15" name="Titel 1">
            <a:extLst>
              <a:ext uri="{FF2B5EF4-FFF2-40B4-BE49-F238E27FC236}">
                <a16:creationId xmlns:a16="http://schemas.microsoft.com/office/drawing/2014/main" id="{754E1219-253E-4FEF-A576-83857F44B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6640285" cy="3535509"/>
          </a:xfrm>
          <a:gradFill flip="none" rotWithShape="1"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70000"/>
                </a:schemeClr>
              </a:gs>
            </a:gsLst>
            <a:lin ang="10800000" scaled="1"/>
            <a:tileRect/>
          </a:gradFill>
        </p:spPr>
        <p:txBody>
          <a:bodyPr rtlCol="0" anchor="b" anchorCtr="0">
            <a:noAutofit/>
          </a:bodyPr>
          <a:lstStyle>
            <a:lvl1pPr marL="548640">
              <a:spcAft>
                <a:spcPts val="1200"/>
              </a:spcAft>
              <a:defRPr sz="6400"/>
            </a:lvl1pPr>
          </a:lstStyle>
          <a:p>
            <a:pPr rtl="0"/>
            <a:r>
              <a:rPr lang="de-DE"/>
              <a:t>Mastertitelformat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293045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Diagrammtabelle (Timelin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3BDBC526-6DCD-4FF6-8395-D8C22E46E527}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reihandform: Form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14" name="Ellipse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de-DE"/>
            </a:p>
          </p:txBody>
        </p:sp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de-DE"/>
            </a:p>
          </p:txBody>
        </p:sp>
        <p:sp>
          <p:nvSpPr>
            <p:cNvPr id="16" name="Freihandform: Form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de-DE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de-DE" dirty="0"/>
            </a:lvl1pPr>
          </a:lstStyle>
          <a:p>
            <a:pPr lvl="0" rtl="0">
              <a:lnSpc>
                <a:spcPct val="100000"/>
              </a:lnSpc>
            </a:pPr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113199"/>
            <a:ext cx="11090274" cy="3979625"/>
          </a:xfrm>
        </p:spPr>
        <p:txBody>
          <a:bodyPr rtlCol="0">
            <a:noAutofit/>
          </a:bodyPr>
          <a:lstStyle/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de-DE"/>
              <a:t>Dienstag, 2. Februar 20XX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de-DE"/>
              <a:t>Beispiel für einen Fußzeilentext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160711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>
            <a:extLst>
              <a:ext uri="{FF2B5EF4-FFF2-40B4-BE49-F238E27FC236}">
                <a16:creationId xmlns:a16="http://schemas.microsoft.com/office/drawing/2014/main" id="{7062BF5C-3876-4161-B4FF-14CA94D32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6160" cy="3384550"/>
          </a:xfrm>
        </p:spPr>
        <p:txBody>
          <a:bodyPr wrap="square" rtlCol="0" anchor="b" anchorCtr="0">
            <a:noAutofit/>
          </a:bodyPr>
          <a:lstStyle>
            <a:lvl1pPr>
              <a:defRPr sz="4000"/>
            </a:lvl1pPr>
          </a:lstStyle>
          <a:p>
            <a:pPr rtl="0"/>
            <a:r>
              <a:rPr lang="de-DE"/>
              <a:t>Mastertitelformat bearbeiten</a:t>
            </a:r>
            <a:endParaRPr lang="de-DE" dirty="0"/>
          </a:p>
        </p:txBody>
      </p: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B17C5C60-EC4D-410B-9997-0B73289605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22156" y="4143453"/>
            <a:ext cx="734257" cy="760506"/>
            <a:chOff x="5243759" y="1363788"/>
            <a:chExt cx="734257" cy="760506"/>
          </a:xfrm>
        </p:grpSpPr>
        <p:sp>
          <p:nvSpPr>
            <p:cNvPr id="9" name="Freihandform 5">
              <a:extLst>
                <a:ext uri="{FF2B5EF4-FFF2-40B4-BE49-F238E27FC236}">
                  <a16:creationId xmlns:a16="http://schemas.microsoft.com/office/drawing/2014/main" id="{0573155C-3428-4F4F-AE66-A519D777EAAE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de-DE"/>
            </a:p>
          </p:txBody>
        </p:sp>
        <p:sp>
          <p:nvSpPr>
            <p:cNvPr id="10" name="Freihandform 6">
              <a:extLst>
                <a:ext uri="{FF2B5EF4-FFF2-40B4-BE49-F238E27FC236}">
                  <a16:creationId xmlns:a16="http://schemas.microsoft.com/office/drawing/2014/main" id="{1853496C-159E-4D47-94B5-0835FB6511B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de-DE"/>
            </a:p>
          </p:txBody>
        </p:sp>
        <p:sp>
          <p:nvSpPr>
            <p:cNvPr id="11" name="Freihandform 8">
              <a:extLst>
                <a:ext uri="{FF2B5EF4-FFF2-40B4-BE49-F238E27FC236}">
                  <a16:creationId xmlns:a16="http://schemas.microsoft.com/office/drawing/2014/main" id="{CE93E330-715B-44E8-84D9-CE166D428DAB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de-DE"/>
            </a:p>
          </p:txBody>
        </p:sp>
      </p:grpSp>
      <p:sp>
        <p:nvSpPr>
          <p:cNvPr id="12" name="Ellipse 11">
            <a:extLst>
              <a:ext uri="{FF2B5EF4-FFF2-40B4-BE49-F238E27FC236}">
                <a16:creationId xmlns:a16="http://schemas.microsoft.com/office/drawing/2014/main" id="{80A2FA6F-99B7-4984-A80C-570644889F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668780" y="50590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de-DE"/>
          </a:p>
        </p:txBody>
      </p:sp>
      <p:sp>
        <p:nvSpPr>
          <p:cNvPr id="17" name="Inhaltsplatzhalter 16">
            <a:extLst>
              <a:ext uri="{FF2B5EF4-FFF2-40B4-BE49-F238E27FC236}">
                <a16:creationId xmlns:a16="http://schemas.microsoft.com/office/drawing/2014/main" id="{439C8C03-81B3-4DE8-B96A-78258E4467C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50863" y="4097338"/>
            <a:ext cx="3565524" cy="2351087"/>
          </a:xfrm>
        </p:spPr>
        <p:txBody>
          <a:bodyPr rtlCol="0">
            <a:noAutofit/>
          </a:bodyPr>
          <a:lstStyle>
            <a:lvl1pPr>
              <a:buNone/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 rtl="0"/>
            <a:r>
              <a:rPr lang="de-DE"/>
              <a:t>Mastertextformat bearbeiten</a:t>
            </a:r>
          </a:p>
        </p:txBody>
      </p:sp>
      <p:sp>
        <p:nvSpPr>
          <p:cNvPr id="15" name="Bildplatzhalter 14">
            <a:extLst>
              <a:ext uri="{FF2B5EF4-FFF2-40B4-BE49-F238E27FC236}">
                <a16:creationId xmlns:a16="http://schemas.microsoft.com/office/drawing/2014/main" id="{C1FBB56D-C8B1-4ED9-A5DB-72BA636DADF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35809" y="656633"/>
            <a:ext cx="5132388" cy="5132388"/>
          </a:xfrm>
          <a:custGeom>
            <a:avLst/>
            <a:gdLst>
              <a:gd name="connsiteX0" fmla="*/ 2566194 w 5132388"/>
              <a:gd name="connsiteY0" fmla="*/ 0 h 5132388"/>
              <a:gd name="connsiteX1" fmla="*/ 5132388 w 5132388"/>
              <a:gd name="connsiteY1" fmla="*/ 2566194 h 5132388"/>
              <a:gd name="connsiteX2" fmla="*/ 2566194 w 5132388"/>
              <a:gd name="connsiteY2" fmla="*/ 5132388 h 5132388"/>
              <a:gd name="connsiteX3" fmla="*/ 0 w 5132388"/>
              <a:gd name="connsiteY3" fmla="*/ 2566194 h 5132388"/>
              <a:gd name="connsiteX4" fmla="*/ 2566194 w 5132388"/>
              <a:gd name="connsiteY4" fmla="*/ 0 h 5132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32388" h="5132388">
                <a:moveTo>
                  <a:pt x="2566194" y="0"/>
                </a:moveTo>
                <a:cubicBezTo>
                  <a:pt x="3983464" y="0"/>
                  <a:pt x="5132388" y="1148924"/>
                  <a:pt x="5132388" y="2566194"/>
                </a:cubicBezTo>
                <a:cubicBezTo>
                  <a:pt x="5132388" y="3983464"/>
                  <a:pt x="3983464" y="5132388"/>
                  <a:pt x="2566194" y="5132388"/>
                </a:cubicBezTo>
                <a:cubicBezTo>
                  <a:pt x="1148924" y="5132388"/>
                  <a:pt x="0" y="3983464"/>
                  <a:pt x="0" y="2566194"/>
                </a:cubicBezTo>
                <a:cubicBezTo>
                  <a:pt x="0" y="1148924"/>
                  <a:pt x="1148924" y="0"/>
                  <a:pt x="2566194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 rtlCol="0">
            <a:noAutofit/>
          </a:bodyPr>
          <a:lstStyle/>
          <a:p>
            <a:pPr rtl="0"/>
            <a:r>
              <a:rPr lang="de-DE"/>
              <a:t>Bild durch Klicken auf Symbol hinzufügen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de-DE"/>
              <a:t>Dienstag, 2. Februar 20XX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de-DE"/>
              <a:t>Beispiel für einen Fußzeilentext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630871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hteck 15">
            <a:extLst>
              <a:ext uri="{FF2B5EF4-FFF2-40B4-BE49-F238E27FC236}">
                <a16:creationId xmlns:a16="http://schemas.microsoft.com/office/drawing/2014/main" id="{E38C6F9E-A74F-4F54-9409-B6B93DF8CE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de-DE"/>
          </a:p>
        </p:txBody>
      </p:sp>
      <p:sp>
        <p:nvSpPr>
          <p:cNvPr id="34" name="Ellipse 33">
            <a:extLst>
              <a:ext uri="{FF2B5EF4-FFF2-40B4-BE49-F238E27FC236}">
                <a16:creationId xmlns:a16="http://schemas.microsoft.com/office/drawing/2014/main" id="{6F0F71C5-78A4-4793-9BD4-3DF0EE3E3E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0288775" y="7626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de-DE"/>
          </a:p>
        </p:txBody>
      </p:sp>
      <p:sp>
        <p:nvSpPr>
          <p:cNvPr id="40" name="Titel 5">
            <a:extLst>
              <a:ext uri="{FF2B5EF4-FFF2-40B4-BE49-F238E27FC236}">
                <a16:creationId xmlns:a16="http://schemas.microsoft.com/office/drawing/2014/main" id="{36F60F77-4CC9-4F86-B70A-85012C6588A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0" y="548640"/>
            <a:ext cx="8281987" cy="1253041"/>
          </a:xfrm>
        </p:spPr>
        <p:txBody>
          <a:bodyPr rtlCol="0">
            <a:noAutofit/>
          </a:bodyPr>
          <a:lstStyle/>
          <a:p>
            <a:pPr rtl="0"/>
            <a:r>
              <a:rPr lang="de-DE"/>
              <a:t>Team</a:t>
            </a:r>
          </a:p>
        </p:txBody>
      </p:sp>
      <p:grpSp>
        <p:nvGrpSpPr>
          <p:cNvPr id="51" name="Gruppieren 50">
            <a:extLst>
              <a:ext uri="{FF2B5EF4-FFF2-40B4-BE49-F238E27FC236}">
                <a16:creationId xmlns:a16="http://schemas.microsoft.com/office/drawing/2014/main" id="{E6093F87-C1F6-4FAB-B891-6F7D7FC207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800565" y="4518946"/>
            <a:ext cx="1980001" cy="1363916"/>
            <a:chOff x="4879602" y="3781429"/>
            <a:chExt cx="1980001" cy="1363916"/>
          </a:xfrm>
        </p:grpSpPr>
        <p:sp>
          <p:nvSpPr>
            <p:cNvPr id="52" name="Freihandform: Form 51">
              <a:extLst>
                <a:ext uri="{FF2B5EF4-FFF2-40B4-BE49-F238E27FC236}">
                  <a16:creationId xmlns:a16="http://schemas.microsoft.com/office/drawing/2014/main" id="{E1A4FD5C-1E5B-46D1-BA9D-99928D19AF04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de-DE"/>
            </a:p>
          </p:txBody>
        </p:sp>
        <p:sp>
          <p:nvSpPr>
            <p:cNvPr id="53" name="Freihandform: Form 52">
              <a:extLst>
                <a:ext uri="{FF2B5EF4-FFF2-40B4-BE49-F238E27FC236}">
                  <a16:creationId xmlns:a16="http://schemas.microsoft.com/office/drawing/2014/main" id="{B7DF0ED5-A971-408F-A055-C7E5D7A623C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54" name="Ellipse 53">
              <a:extLst>
                <a:ext uri="{FF2B5EF4-FFF2-40B4-BE49-F238E27FC236}">
                  <a16:creationId xmlns:a16="http://schemas.microsoft.com/office/drawing/2014/main" id="{AA81F353-4C5B-4A37-9846-2C1E2D0FC25F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de-DE"/>
            </a:p>
          </p:txBody>
        </p:sp>
        <p:sp>
          <p:nvSpPr>
            <p:cNvPr id="55" name="Ellipse 54">
              <a:extLst>
                <a:ext uri="{FF2B5EF4-FFF2-40B4-BE49-F238E27FC236}">
                  <a16:creationId xmlns:a16="http://schemas.microsoft.com/office/drawing/2014/main" id="{42B74EA3-11CE-4D3F-99AD-162563447653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de-DE"/>
            </a:p>
          </p:txBody>
        </p:sp>
      </p:grpSp>
      <p:sp>
        <p:nvSpPr>
          <p:cNvPr id="56" name="Bildplatzhalter 55">
            <a:extLst>
              <a:ext uri="{FF2B5EF4-FFF2-40B4-BE49-F238E27FC236}">
                <a16:creationId xmlns:a16="http://schemas.microsoft.com/office/drawing/2014/main" id="{8F41896B-6DDA-4F82-9F74-3EBF93A3CD5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78992" y="1990724"/>
            <a:ext cx="1691640" cy="1435608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de-DE"/>
              <a:t>Bild durch Klicken auf Symbol hinzufügen</a:t>
            </a:r>
          </a:p>
        </p:txBody>
      </p:sp>
      <p:sp>
        <p:nvSpPr>
          <p:cNvPr id="57" name="Bildplatzhalter 55">
            <a:extLst>
              <a:ext uri="{FF2B5EF4-FFF2-40B4-BE49-F238E27FC236}">
                <a16:creationId xmlns:a16="http://schemas.microsoft.com/office/drawing/2014/main" id="{EF85499B-C29A-4C8B-922C-7CE4771E352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838384" y="1990724"/>
            <a:ext cx="1691640" cy="1435608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de-DE"/>
              <a:t>Bild durch Klicken auf Symbol hinzufügen</a:t>
            </a:r>
          </a:p>
        </p:txBody>
      </p:sp>
      <p:sp>
        <p:nvSpPr>
          <p:cNvPr id="58" name="Bildplatzhalter 55">
            <a:extLst>
              <a:ext uri="{FF2B5EF4-FFF2-40B4-BE49-F238E27FC236}">
                <a16:creationId xmlns:a16="http://schemas.microsoft.com/office/drawing/2014/main" id="{F82A1DB8-0AE7-4E17-B07B-FCF45B85EE1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661976" y="1993392"/>
            <a:ext cx="1691640" cy="1435608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59" name="Bildplatzhalter 55">
            <a:extLst>
              <a:ext uri="{FF2B5EF4-FFF2-40B4-BE49-F238E27FC236}">
                <a16:creationId xmlns:a16="http://schemas.microsoft.com/office/drawing/2014/main" id="{A83EEB6C-83B7-471D-B5A4-4071534048D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485568" y="1990724"/>
            <a:ext cx="1691640" cy="1435608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de-DE"/>
              <a:t>Bild durch Klicken auf Symbol hinzufügen</a:t>
            </a:r>
          </a:p>
        </p:txBody>
      </p:sp>
      <p:sp>
        <p:nvSpPr>
          <p:cNvPr id="63" name="Textplatzhalter 62">
            <a:extLst>
              <a:ext uri="{FF2B5EF4-FFF2-40B4-BE49-F238E27FC236}">
                <a16:creationId xmlns:a16="http://schemas.microsoft.com/office/drawing/2014/main" id="{17A96A8C-F792-485A-9BB9-4DEDCA0CE6B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79500" y="3781425"/>
            <a:ext cx="1711325" cy="365760"/>
          </a:xfrm>
        </p:spPr>
        <p:txBody>
          <a:bodyPr rtlCol="0">
            <a:noAutofit/>
          </a:bodyPr>
          <a:lstStyle>
            <a:lvl1pPr>
              <a:buNone/>
              <a:defRPr sz="2000" b="1"/>
            </a:lvl1pPr>
          </a:lstStyle>
          <a:p>
            <a:pPr lvl="0" rtl="0"/>
            <a:r>
              <a:rPr lang="de-DE"/>
              <a:t>Name</a:t>
            </a:r>
          </a:p>
        </p:txBody>
      </p:sp>
      <p:sp>
        <p:nvSpPr>
          <p:cNvPr id="61" name="Textplatzhalter 60">
            <a:extLst>
              <a:ext uri="{FF2B5EF4-FFF2-40B4-BE49-F238E27FC236}">
                <a16:creationId xmlns:a16="http://schemas.microsoft.com/office/drawing/2014/main" id="{6C65AE07-519E-4E3B-8521-621C8343914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78733" y="4232949"/>
            <a:ext cx="1711572" cy="638175"/>
          </a:xfrm>
        </p:spPr>
        <p:txBody>
          <a:bodyPr rtlCol="0">
            <a:noAutofit/>
          </a:bodyPr>
          <a:lstStyle>
            <a:lvl1pPr>
              <a:buNone/>
              <a:defRPr sz="1800"/>
            </a:lvl1pPr>
          </a:lstStyle>
          <a:p>
            <a:pPr lvl="0" rtl="0"/>
            <a:r>
              <a:rPr lang="de-DE"/>
              <a:t>Titel</a:t>
            </a:r>
          </a:p>
        </p:txBody>
      </p:sp>
      <p:sp>
        <p:nvSpPr>
          <p:cNvPr id="65" name="Textplatzhalter 62">
            <a:extLst>
              <a:ext uri="{FF2B5EF4-FFF2-40B4-BE49-F238E27FC236}">
                <a16:creationId xmlns:a16="http://schemas.microsoft.com/office/drawing/2014/main" id="{FB878318-C287-428B-8105-429BC4B03F5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839151" y="3781425"/>
            <a:ext cx="1711325" cy="365760"/>
          </a:xfrm>
        </p:spPr>
        <p:txBody>
          <a:bodyPr rtlCol="0">
            <a:noAutofit/>
          </a:bodyPr>
          <a:lstStyle>
            <a:lvl1pPr>
              <a:buNone/>
              <a:defRPr sz="2000" b="1"/>
            </a:lvl1pPr>
          </a:lstStyle>
          <a:p>
            <a:pPr lvl="0" rtl="0"/>
            <a:r>
              <a:rPr lang="de-DE"/>
              <a:t>Name</a:t>
            </a:r>
          </a:p>
        </p:txBody>
      </p:sp>
      <p:sp>
        <p:nvSpPr>
          <p:cNvPr id="64" name="Textplatzhalter 60">
            <a:extLst>
              <a:ext uri="{FF2B5EF4-FFF2-40B4-BE49-F238E27FC236}">
                <a16:creationId xmlns:a16="http://schemas.microsoft.com/office/drawing/2014/main" id="{1465E516-2CEF-4F9E-9375-7D41DCFCBB4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38384" y="4232949"/>
            <a:ext cx="1711572" cy="638175"/>
          </a:xfrm>
        </p:spPr>
        <p:txBody>
          <a:bodyPr rtlCol="0">
            <a:noAutofit/>
          </a:bodyPr>
          <a:lstStyle>
            <a:lvl1pPr>
              <a:buNone/>
              <a:defRPr sz="1800"/>
            </a:lvl1pPr>
          </a:lstStyle>
          <a:p>
            <a:pPr lvl="0" rtl="0"/>
            <a:r>
              <a:rPr lang="de-DE"/>
              <a:t>Titel</a:t>
            </a:r>
          </a:p>
        </p:txBody>
      </p:sp>
      <p:sp>
        <p:nvSpPr>
          <p:cNvPr id="67" name="Textplatzhalter 62">
            <a:extLst>
              <a:ext uri="{FF2B5EF4-FFF2-40B4-BE49-F238E27FC236}">
                <a16:creationId xmlns:a16="http://schemas.microsoft.com/office/drawing/2014/main" id="{FE012CE3-36AA-4016-A88E-27BCFFEFD69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62743" y="3781425"/>
            <a:ext cx="1711325" cy="365760"/>
          </a:xfrm>
        </p:spPr>
        <p:txBody>
          <a:bodyPr rtlCol="0">
            <a:noAutofit/>
          </a:bodyPr>
          <a:lstStyle>
            <a:lvl1pPr>
              <a:buNone/>
              <a:defRPr sz="2000" b="1"/>
            </a:lvl1pPr>
          </a:lstStyle>
          <a:p>
            <a:pPr lvl="0" rtl="0"/>
            <a:r>
              <a:rPr lang="de-DE"/>
              <a:t>Name</a:t>
            </a:r>
          </a:p>
        </p:txBody>
      </p:sp>
      <p:sp>
        <p:nvSpPr>
          <p:cNvPr id="66" name="Textplatzhalter 60">
            <a:extLst>
              <a:ext uri="{FF2B5EF4-FFF2-40B4-BE49-F238E27FC236}">
                <a16:creationId xmlns:a16="http://schemas.microsoft.com/office/drawing/2014/main" id="{8D5671AF-0137-4226-8A84-2784817E51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61976" y="4232949"/>
            <a:ext cx="1711572" cy="638175"/>
          </a:xfrm>
        </p:spPr>
        <p:txBody>
          <a:bodyPr rtlCol="0">
            <a:noAutofit/>
          </a:bodyPr>
          <a:lstStyle>
            <a:lvl1pPr>
              <a:buNone/>
              <a:defRPr sz="1800"/>
            </a:lvl1pPr>
          </a:lstStyle>
          <a:p>
            <a:pPr lvl="0" rtl="0"/>
            <a:r>
              <a:rPr lang="de-DE"/>
              <a:t>Titel</a:t>
            </a:r>
          </a:p>
        </p:txBody>
      </p:sp>
      <p:sp>
        <p:nvSpPr>
          <p:cNvPr id="69" name="Textplatzhalter 62">
            <a:extLst>
              <a:ext uri="{FF2B5EF4-FFF2-40B4-BE49-F238E27FC236}">
                <a16:creationId xmlns:a16="http://schemas.microsoft.com/office/drawing/2014/main" id="{DA1587F0-23BF-4FB8-B06C-2B0AA928E93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433112" y="3787288"/>
            <a:ext cx="1711325" cy="365760"/>
          </a:xfrm>
        </p:spPr>
        <p:txBody>
          <a:bodyPr rtlCol="0">
            <a:noAutofit/>
          </a:bodyPr>
          <a:lstStyle>
            <a:lvl1pPr>
              <a:buNone/>
              <a:defRPr sz="2000" b="1"/>
            </a:lvl1pPr>
          </a:lstStyle>
          <a:p>
            <a:pPr lvl="0" rtl="0"/>
            <a:r>
              <a:rPr lang="de-DE"/>
              <a:t>Name</a:t>
            </a:r>
          </a:p>
        </p:txBody>
      </p:sp>
      <p:sp>
        <p:nvSpPr>
          <p:cNvPr id="68" name="Textplatzhalter 60">
            <a:extLst>
              <a:ext uri="{FF2B5EF4-FFF2-40B4-BE49-F238E27FC236}">
                <a16:creationId xmlns:a16="http://schemas.microsoft.com/office/drawing/2014/main" id="{565C0B22-B5E7-44BB-A17C-7FB5BB5D82B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432345" y="4238812"/>
            <a:ext cx="1711572" cy="638175"/>
          </a:xfrm>
        </p:spPr>
        <p:txBody>
          <a:bodyPr rtlCol="0">
            <a:noAutofit/>
          </a:bodyPr>
          <a:lstStyle>
            <a:lvl1pPr>
              <a:buNone/>
              <a:defRPr sz="1800"/>
            </a:lvl1pPr>
          </a:lstStyle>
          <a:p>
            <a:pPr lvl="0" rtl="0"/>
            <a:r>
              <a:rPr lang="de-DE"/>
              <a:t>Titel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8661572-1A59-4E3B-BA65-3329E9468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de-DE"/>
              <a:t>Dienstag, 2. Februar 20XX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FEF84F1-99FE-4F0B-9E76-F581C2C1B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de-DE"/>
              <a:t>Beispiel für einen Fußzeilentext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7B2D769-16B1-43C4-BF14-317553351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157769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0_Inhalt 2 Spalte (Vergleichsfoli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llipse 11">
            <a:extLst>
              <a:ext uri="{FF2B5EF4-FFF2-40B4-BE49-F238E27FC236}">
                <a16:creationId xmlns:a16="http://schemas.microsoft.com/office/drawing/2014/main" id="{FD65A50E-2F73-4426-8586-9731AFA2D2E0}"/>
              </a:ext>
            </a:extLst>
          </p:cNvPr>
          <p:cNvSpPr>
            <a:spLocks noChangeAspect="1"/>
          </p:cNvSpPr>
          <p:nvPr/>
        </p:nvSpPr>
        <p:spPr>
          <a:xfrm>
            <a:off x="11091612" y="58934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EB89C080-4102-49AE-BDA9-59A4A67E2486}"/>
              </a:ext>
            </a:extLst>
          </p:cNvPr>
          <p:cNvSpPr/>
          <p:nvPr/>
        </p:nvSpPr>
        <p:spPr>
          <a:xfrm>
            <a:off x="11451612" y="5827878"/>
            <a:ext cx="379049" cy="360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DE62014-F04C-495A-964E-6B888D49C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de-DE" sz="4800" dirty="0"/>
            </a:lvl1pPr>
          </a:lstStyle>
          <a:p>
            <a:pPr lvl="0" rtl="0">
              <a:lnSpc>
                <a:spcPct val="100000"/>
              </a:lnSpc>
            </a:pPr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55DF027-E633-44EE-ACA0-C205930AA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5437186" cy="535354"/>
          </a:xfrm>
        </p:spPr>
        <p:txBody>
          <a:bodyPr rtlCol="0" anchor="b">
            <a:noAutofit/>
          </a:bodyPr>
          <a:lstStyle>
            <a:lvl1pPr marL="0" indent="0">
              <a:buNone/>
              <a:defRPr sz="14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BA4F363-FEEF-4CD2-A18E-17AE8D4851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427370"/>
            <a:ext cx="5429114" cy="3515555"/>
          </a:xfrm>
        </p:spPr>
        <p:txBody>
          <a:bodyPr rtlCol="0">
            <a:noAutofit/>
          </a:bodyPr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34E50F8C-4D64-40FD-AE8C-6A1F3C2A84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731375"/>
            <a:ext cx="5436392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de-DE" sz="14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 rt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A7AC943E-DB2B-40E0-907F-8EA1404791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427370"/>
            <a:ext cx="5436391" cy="3515555"/>
          </a:xfrm>
        </p:spPr>
        <p:txBody>
          <a:bodyPr rtlCol="0">
            <a:noAutofit/>
          </a:bodyPr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DDCDCD5B-3F26-4AFA-8BD4-E5D8DD2AF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de-DE"/>
              <a:t>Dienstag, 2. Februar 20XX</a:t>
            </a:r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3D10D1EE-83A0-4FB5-9B25-8A73DE891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de-DE"/>
              <a:t>Beispiel für einen Fußzeilentext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03031C35-2E5B-491D-85ED-DB42A4FE1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703923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A8028302-E866-455D-8898-536230275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11090275" cy="133305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lvl="0" rtl="0">
              <a:lnSpc>
                <a:spcPct val="100000"/>
              </a:lnSpc>
            </a:pPr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C94E72B-F0CF-4BC4-B509-A1C4508BE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3" y="2113862"/>
            <a:ext cx="11091600" cy="3978963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 rtl="0"/>
            <a:r>
              <a:rPr lang="de-DE"/>
              <a:t>Textmasterformat durch Klicken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4ACE49D-C22F-4540-AC09-E421D2A2E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pPr rtl="0"/>
            <a:r>
              <a:rPr lang="de-DE"/>
              <a:t>Dienstag, 2. Februar 20XX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CD5C3BE-317E-49E8-82B5-C8A7EC9C8A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pPr rtl="0"/>
            <a:r>
              <a:rPr lang="de-DE"/>
              <a:t>Beispiel für einen Fußzeilentext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5574E12-6C16-431F-B2CE-E4B15916BA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pPr rtl="0"/>
            <a:fld id="{DBA1B0FB-D917-4C8C-928F-313BD683BF39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2125571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33" r:id="rId3"/>
    <p:sldLayoutId id="2147483687" r:id="rId4"/>
    <p:sldLayoutId id="2147483734" r:id="rId5"/>
    <p:sldLayoutId id="2147483686" r:id="rId6"/>
    <p:sldLayoutId id="2147483696" r:id="rId7"/>
    <p:sldLayoutId id="2147483707" r:id="rId8"/>
    <p:sldLayoutId id="2147483689" r:id="rId9"/>
    <p:sldLayoutId id="2147483697" r:id="rId10"/>
    <p:sldLayoutId id="2147483731" r:id="rId11"/>
    <p:sldLayoutId id="2147483693" r:id="rId12"/>
    <p:sldLayoutId id="2147483685" r:id="rId13"/>
    <p:sldLayoutId id="2147483688" r:id="rId14"/>
    <p:sldLayoutId id="2147483691" r:id="rId15"/>
    <p:sldLayoutId id="2147483692" r:id="rId1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de-DE" sz="4800" kern="120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spcAft>
          <a:spcPts val="800"/>
        </a:spcAft>
        <a:buFont typeface="Arial" panose="020B0604020202020204" pitchFamily="34" charset="0"/>
        <a:buChar char="•"/>
        <a:defRPr sz="20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2" pos="3840">
          <p15:clr>
            <a:srgbClr val="F26B43"/>
          </p15:clr>
        </p15:guide>
        <p15:guide id="33" orient="horz" pos="2160">
          <p15:clr>
            <a:srgbClr val="F26B43"/>
          </p15:clr>
        </p15:guide>
        <p15:guide id="34" pos="347">
          <p15:clr>
            <a:srgbClr val="F26B43"/>
          </p15:clr>
        </p15:guide>
        <p15:guide id="35" pos="7333">
          <p15:clr>
            <a:srgbClr val="F26B43"/>
          </p15:clr>
        </p15:guide>
        <p15:guide id="36" orient="horz" pos="346">
          <p15:clr>
            <a:srgbClr val="F26B43"/>
          </p15:clr>
        </p15:guide>
        <p15:guide id="37" orient="horz" pos="3974">
          <p15:clr>
            <a:srgbClr val="F26B43"/>
          </p15:clr>
        </p15:guide>
        <p15:guide id="38" pos="824">
          <p15:clr>
            <a:srgbClr val="A4A3A4"/>
          </p15:clr>
        </p15:guide>
        <p15:guide id="39" pos="937">
          <p15:clr>
            <a:srgbClr val="A4A3A4"/>
          </p15:clr>
        </p15:guide>
        <p15:guide id="40" pos="1413">
          <p15:clr>
            <a:srgbClr val="A4A3A4"/>
          </p15:clr>
        </p15:guide>
        <p15:guide id="41" pos="1527">
          <p15:clr>
            <a:srgbClr val="A4A3A4"/>
          </p15:clr>
        </p15:guide>
        <p15:guide id="42" pos="2003">
          <p15:clr>
            <a:srgbClr val="A4A3A4"/>
          </p15:clr>
        </p15:guide>
        <p15:guide id="43" pos="2116">
          <p15:clr>
            <a:srgbClr val="A4A3A4"/>
          </p15:clr>
        </p15:guide>
        <p15:guide id="44" pos="2593">
          <p15:clr>
            <a:srgbClr val="A4A3A4"/>
          </p15:clr>
        </p15:guide>
        <p15:guide id="45" pos="2706">
          <p15:clr>
            <a:srgbClr val="A4A3A4"/>
          </p15:clr>
        </p15:guide>
        <p15:guide id="46" pos="3182">
          <p15:clr>
            <a:srgbClr val="A4A3A4"/>
          </p15:clr>
        </p15:guide>
        <p15:guide id="47" pos="3318">
          <p15:clr>
            <a:srgbClr val="A4A3A4"/>
          </p15:clr>
        </p15:guide>
        <p15:guide id="48" pos="3772">
          <p15:clr>
            <a:srgbClr val="A4A3A4"/>
          </p15:clr>
        </p15:guide>
        <p15:guide id="49" pos="3908">
          <p15:clr>
            <a:srgbClr val="A4A3A4"/>
          </p15:clr>
        </p15:guide>
        <p15:guide id="50" pos="4362">
          <p15:clr>
            <a:srgbClr val="A4A3A4"/>
          </p15:clr>
        </p15:guide>
        <p15:guide id="51" pos="4498">
          <p15:clr>
            <a:srgbClr val="A4A3A4"/>
          </p15:clr>
        </p15:guide>
        <p15:guide id="52" pos="4951">
          <p15:clr>
            <a:srgbClr val="A4A3A4"/>
          </p15:clr>
        </p15:guide>
        <p15:guide id="53" pos="5087">
          <p15:clr>
            <a:srgbClr val="A4A3A4"/>
          </p15:clr>
        </p15:guide>
        <p15:guide id="54" pos="5541">
          <p15:clr>
            <a:srgbClr val="A4A3A4"/>
          </p15:clr>
        </p15:guide>
        <p15:guide id="55" pos="5677">
          <p15:clr>
            <a:srgbClr val="A4A3A4"/>
          </p15:clr>
        </p15:guide>
        <p15:guide id="56" pos="6153">
          <p15:clr>
            <a:srgbClr val="A4A3A4"/>
          </p15:clr>
        </p15:guide>
        <p15:guide id="57" pos="6267">
          <p15:clr>
            <a:srgbClr val="A4A3A4"/>
          </p15:clr>
        </p15:guide>
        <p15:guide id="58" pos="6743">
          <p15:clr>
            <a:srgbClr val="A4A3A4"/>
          </p15:clr>
        </p15:guide>
        <p15:guide id="59" pos="6856">
          <p15:clr>
            <a:srgbClr val="A4A3A4"/>
          </p15:clr>
        </p15:guide>
        <p15:guide id="60" orient="horz" pos="3838">
          <p15:clr>
            <a:srgbClr val="A4A3A4"/>
          </p15:clr>
        </p15:guide>
        <p15:guide id="61" orient="horz" pos="2092">
          <p15:clr>
            <a:srgbClr val="A4A3A4"/>
          </p15:clr>
        </p15:guide>
        <p15:guide id="62" orient="horz" pos="2228">
          <p15:clr>
            <a:srgbClr val="A4A3A4"/>
          </p15:clr>
        </p15:guide>
        <p15:guide id="63" orient="horz" pos="845">
          <p15:clr>
            <a:srgbClr val="A4A3A4"/>
          </p15:clr>
        </p15:guide>
        <p15:guide id="64" orient="horz" pos="958">
          <p15:clr>
            <a:srgbClr val="A4A3A4"/>
          </p15:clr>
        </p15:guide>
        <p15:guide id="65" orient="horz" pos="1480">
          <p15:clr>
            <a:srgbClr val="A4A3A4"/>
          </p15:clr>
        </p15:guide>
        <p15:guide id="66" orient="horz" pos="1593">
          <p15:clr>
            <a:srgbClr val="A4A3A4"/>
          </p15:clr>
        </p15:guide>
        <p15:guide id="67" orient="horz" pos="2727">
          <p15:clr>
            <a:srgbClr val="A4A3A4"/>
          </p15:clr>
        </p15:guide>
        <p15:guide id="68" orient="horz" pos="2840">
          <p15:clr>
            <a:srgbClr val="A4A3A4"/>
          </p15:clr>
        </p15:guide>
        <p15:guide id="69" orient="horz" pos="3339">
          <p15:clr>
            <a:srgbClr val="A4A3A4"/>
          </p15:clr>
        </p15:guide>
        <p15:guide id="70" orient="horz" pos="347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ihandform: Form 33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de-DE"/>
          </a:p>
        </p:txBody>
      </p:sp>
      <p:sp>
        <p:nvSpPr>
          <p:cNvPr id="36" name="Ellipse 35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de-DE"/>
          </a:p>
        </p:txBody>
      </p:sp>
      <p:sp>
        <p:nvSpPr>
          <p:cNvPr id="38" name="Ellipse 37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de-DE"/>
          </a:p>
        </p:txBody>
      </p:sp>
      <p:grpSp>
        <p:nvGrpSpPr>
          <p:cNvPr id="40" name="Gruppieren 39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41" name="Freihandform: Form 40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/>
            </a:p>
          </p:txBody>
        </p:sp>
        <p:sp>
          <p:nvSpPr>
            <p:cNvPr id="42" name="Freihandform: Form 41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43" name="Ellipse 42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de-DE"/>
            </a:p>
          </p:txBody>
        </p:sp>
        <p:sp>
          <p:nvSpPr>
            <p:cNvPr id="44" name="Ellipse 43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de-DE"/>
            </a:p>
          </p:txBody>
        </p:sp>
      </p:grpSp>
      <p:sp useBgFill="1">
        <p:nvSpPr>
          <p:cNvPr id="46" name="Rechteck 45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/>
          </a:p>
        </p:txBody>
      </p:sp>
      <p:pic>
        <p:nvPicPr>
          <p:cNvPr id="8" name="Bildplatzhalter 7" descr="Datenpunkte Digitaler Hintergrund">
            <a:extLst>
              <a:ext uri="{FF2B5EF4-FFF2-40B4-BE49-F238E27FC236}">
                <a16:creationId xmlns:a16="http://schemas.microsoft.com/office/drawing/2014/main" id="{5FED7C55-F545-49A1-90FD-D853A25AB45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48" name="Rechteck 47">
            <a:extLst>
              <a:ext uri="{FF2B5EF4-FFF2-40B4-BE49-F238E27FC236}">
                <a16:creationId xmlns:a16="http://schemas.microsoft.com/office/drawing/2014/main" id="{3C64A91D-E535-4C24-A0E3-96A3810E3F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/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26FC4867-BA3E-4F8E-AB23-684F34DF3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/>
          </a:p>
        </p:txBody>
      </p:sp>
      <p:sp>
        <p:nvSpPr>
          <p:cNvPr id="15" name="Titel 14">
            <a:extLst>
              <a:ext uri="{FF2B5EF4-FFF2-40B4-BE49-F238E27FC236}">
                <a16:creationId xmlns:a16="http://schemas.microsoft.com/office/drawing/2014/main" id="{40F1DF5B-353A-4270-8C10-6A15094411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 rtl="0">
              <a:lnSpc>
                <a:spcPct val="100000"/>
              </a:lnSpc>
            </a:pPr>
            <a:r>
              <a:rPr lang="de-DE" sz="64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iPark</a:t>
            </a:r>
            <a:endParaRPr lang="de-DE" sz="6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6" name="Untertitel 15">
            <a:extLst>
              <a:ext uri="{FF2B5EF4-FFF2-40B4-BE49-F238E27FC236}">
                <a16:creationId xmlns:a16="http://schemas.microsoft.com/office/drawing/2014/main" id="{4BDCF583-1D5D-4235-97C2-39272B80A0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27610"/>
            <a:ext cx="5437187" cy="2265216"/>
          </a:xfrm>
        </p:spPr>
        <p:txBody>
          <a:bodyPr vert="horz" wrap="square" lIns="0" tIns="0" rIns="0" bIns="0" rtlCol="0">
            <a:normAutofit/>
          </a:bodyPr>
          <a:lstStyle/>
          <a:p>
            <a:pPr marL="0" indent="0" rtl="0">
              <a:lnSpc>
                <a:spcPct val="100000"/>
              </a:lnSpc>
              <a:buNone/>
            </a:pPr>
            <a:r>
              <a:rPr lang="de-DE" dirty="0"/>
              <a:t>Die Unterstützung um dein Motorrad sicher über den Winter zu bringen.</a:t>
            </a:r>
            <a:endParaRPr lang="de-DE" kern="1200" dirty="0">
              <a:latin typeface="+mn-lt"/>
              <a:ea typeface="+mn-ea"/>
              <a:cs typeface="+mn-cs"/>
            </a:endParaRP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2910D835-B454-4270-BB35-86A187307E6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rtlCol="0"/>
          <a:lstStyle/>
          <a:p>
            <a:r>
              <a:rPr lang="de-DE" dirty="0"/>
              <a:t>24. September 2022, Luzern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1E7D98D-6710-41D2-B258-E1A1059D2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BA1B0FB-D917-4C8C-928F-313BD683BF39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600218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el 21">
            <a:extLst>
              <a:ext uri="{FF2B5EF4-FFF2-40B4-BE49-F238E27FC236}">
                <a16:creationId xmlns:a16="http://schemas.microsoft.com/office/drawing/2014/main" id="{F8FAEED9-1ECD-45F9-87A0-9394BAEABB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rtlCol="0"/>
          <a:lstStyle/>
          <a:p>
            <a:pPr rtl="0"/>
            <a:r>
              <a:rPr lang="de-DE" dirty="0"/>
              <a:t>Vielen Dank!</a:t>
            </a:r>
          </a:p>
        </p:txBody>
      </p:sp>
      <p:pic>
        <p:nvPicPr>
          <p:cNvPr id="27" name="Bildplatzhalter 26" descr="Datenpunkte Digitaler Hintergrund">
            <a:extLst>
              <a:ext uri="{FF2B5EF4-FFF2-40B4-BE49-F238E27FC236}">
                <a16:creationId xmlns:a16="http://schemas.microsoft.com/office/drawing/2014/main" id="{9E660784-34E2-4CDA-926A-DDD6AAF3504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56248" y="548640"/>
            <a:ext cx="5084064" cy="2880360"/>
          </a:xfrm>
        </p:spPr>
      </p:pic>
      <p:pic>
        <p:nvPicPr>
          <p:cNvPr id="33" name="Bildplatzhalter 32" descr="Datenpunkte Digitaler Hintergrund">
            <a:extLst>
              <a:ext uri="{FF2B5EF4-FFF2-40B4-BE49-F238E27FC236}">
                <a16:creationId xmlns:a16="http://schemas.microsoft.com/office/drawing/2014/main" id="{48106962-23C6-4DFE-BB3A-E5FFF03F38CE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56248" y="3429000"/>
            <a:ext cx="5084064" cy="2880360"/>
          </a:xfr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823E305-6365-4345-8BD1-4A31C61D96C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rtlCol="0"/>
          <a:lstStyle/>
          <a:p>
            <a:pPr rtl="0"/>
            <a:r>
              <a:rPr lang="de-DE" dirty="0"/>
              <a:t>24. September 2022, Luzern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6E60F23-FB58-4EF8-82FD-E86CED25F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de-DE" smtClean="0"/>
              <a:pPr rtl="0"/>
              <a:t>10</a:t>
            </a:fld>
            <a:endParaRPr lang="de-DE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10E8521-3439-4B05-A44E-BC3FCF9578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477988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D10F3D66-0109-4903-90B9-66D0E288F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379261" y="2030035"/>
            <a:ext cx="1335600" cy="1262947"/>
            <a:chOff x="10145015" y="2343978"/>
            <a:chExt cx="1335600" cy="1262947"/>
          </a:xfrm>
        </p:grpSpPr>
        <p:sp>
          <p:nvSpPr>
            <p:cNvPr id="26" name="Freihandform: Form 25">
              <a:extLst>
                <a:ext uri="{FF2B5EF4-FFF2-40B4-BE49-F238E27FC236}">
                  <a16:creationId xmlns:a16="http://schemas.microsoft.com/office/drawing/2014/main" id="{57DAB968-9B52-4EFF-AD39-7657DFEA6E48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400615" y="2343978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732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de-DE"/>
            </a:p>
          </p:txBody>
        </p:sp>
        <p:sp>
          <p:nvSpPr>
            <p:cNvPr id="27" name="Ellipse 26">
              <a:extLst>
                <a:ext uri="{FF2B5EF4-FFF2-40B4-BE49-F238E27FC236}">
                  <a16:creationId xmlns:a16="http://schemas.microsoft.com/office/drawing/2014/main" id="{962BE440-9634-4380-B142-5DB692420C52}"/>
                </a:ext>
              </a:extLst>
            </p:cNvPr>
            <p:cNvSpPr/>
            <p:nvPr/>
          </p:nvSpPr>
          <p:spPr>
            <a:xfrm rot="13500000">
              <a:off x="10415015" y="21798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de-DE"/>
            </a:p>
          </p:txBody>
        </p:sp>
      </p:grpSp>
      <p:sp>
        <p:nvSpPr>
          <p:cNvPr id="7" name="Titel 6">
            <a:extLst>
              <a:ext uri="{FF2B5EF4-FFF2-40B4-BE49-F238E27FC236}">
                <a16:creationId xmlns:a16="http://schemas.microsoft.com/office/drawing/2014/main" id="{4B18D636-CC10-4B1E-AA38-419DCCF2D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rtlCol="0">
            <a:normAutofit/>
          </a:bodyPr>
          <a:lstStyle/>
          <a:p>
            <a:pPr rtl="0"/>
            <a:r>
              <a:rPr lang="de-DE" dirty="0"/>
              <a:t>Ablauf 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0D098C43-2F2A-4100-89BC-5931039293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5437186" cy="535354"/>
          </a:xfrm>
        </p:spPr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1DB251F7-EBE7-46AC-A920-FFE2C5AF68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427370"/>
            <a:ext cx="5429114" cy="3515555"/>
          </a:xfrm>
        </p:spPr>
        <p:txBody>
          <a:bodyPr rtlCol="0"/>
          <a:lstStyle/>
          <a:p>
            <a:pPr rtl="0"/>
            <a:r>
              <a:rPr lang="de-DE" dirty="0"/>
              <a:t>Team</a:t>
            </a:r>
          </a:p>
          <a:p>
            <a:pPr rtl="0"/>
            <a:r>
              <a:rPr lang="de-DE" dirty="0"/>
              <a:t>Motivation</a:t>
            </a:r>
          </a:p>
          <a:p>
            <a:r>
              <a:rPr lang="de-DE" dirty="0"/>
              <a:t>Funktionsüberblick</a:t>
            </a:r>
          </a:p>
          <a:p>
            <a:pPr rtl="0"/>
            <a:r>
              <a:rPr lang="de-DE" dirty="0"/>
              <a:t>Software</a:t>
            </a:r>
          </a:p>
          <a:p>
            <a:pPr rtl="0"/>
            <a:r>
              <a:rPr lang="de-DE" dirty="0"/>
              <a:t>Zukunft</a:t>
            </a:r>
          </a:p>
          <a:p>
            <a:pPr rtl="0"/>
            <a:r>
              <a:rPr lang="de-DE" dirty="0"/>
              <a:t>Reflexion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60726BA7-44D6-4116-90E3-38325026EA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731375"/>
            <a:ext cx="5436392" cy="535354"/>
          </a:xfrm>
        </p:spPr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C329F70-04F7-4C70-BCF8-D4371F54EF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rtlCol="0"/>
          <a:lstStyle/>
          <a:p>
            <a:r>
              <a:rPr lang="de-DE" dirty="0"/>
              <a:t>24. September 2022, Luzern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6A3302E-502D-4151-81C9-5FD6AF959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74708" y="6507212"/>
            <a:ext cx="6379210" cy="153888"/>
          </a:xfrm>
        </p:spPr>
        <p:txBody>
          <a:bodyPr rtlCol="0"/>
          <a:lstStyle/>
          <a:p>
            <a:r>
              <a:rPr lang="de-DE" b="1" dirty="0"/>
              <a:t>Ablauf</a:t>
            </a:r>
            <a:r>
              <a:rPr lang="de-DE" dirty="0"/>
              <a:t> | Team | Motivation |  Funktionsübersicht | Software | Zukunft | Reflexion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de-DE" smtClean="0"/>
              <a:pPr rtl="0"/>
              <a:t>2</a:t>
            </a:fld>
            <a:endParaRPr lang="de-DE"/>
          </a:p>
        </p:txBody>
      </p:sp>
      <p:sp>
        <p:nvSpPr>
          <p:cNvPr id="22" name="Freihandform: Form 21">
            <a:extLst>
              <a:ext uri="{FF2B5EF4-FFF2-40B4-BE49-F238E27FC236}">
                <a16:creationId xmlns:a16="http://schemas.microsoft.com/office/drawing/2014/main" id="{C6F3814E-455F-456B-B1AF-7B993965A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4295775" y="0"/>
            <a:ext cx="360000" cy="274638"/>
          </a:xfrm>
          <a:custGeom>
            <a:avLst/>
            <a:gdLst>
              <a:gd name="connsiteX0" fmla="*/ 30714 w 360000"/>
              <a:gd name="connsiteY0" fmla="*/ 0 h 274638"/>
              <a:gd name="connsiteX1" fmla="*/ 329286 w 360000"/>
              <a:gd name="connsiteY1" fmla="*/ 0 h 274638"/>
              <a:gd name="connsiteX2" fmla="*/ 345855 w 360000"/>
              <a:gd name="connsiteY2" fmla="*/ 24574 h 274638"/>
              <a:gd name="connsiteX3" fmla="*/ 360000 w 360000"/>
              <a:gd name="connsiteY3" fmla="*/ 94638 h 274638"/>
              <a:gd name="connsiteX4" fmla="*/ 180000 w 360000"/>
              <a:gd name="connsiteY4" fmla="*/ 274638 h 274638"/>
              <a:gd name="connsiteX5" fmla="*/ 0 w 360000"/>
              <a:gd name="connsiteY5" fmla="*/ 94638 h 274638"/>
              <a:gd name="connsiteX6" fmla="*/ 14145 w 360000"/>
              <a:gd name="connsiteY6" fmla="*/ 24574 h 274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000" h="274638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2A5852D-2F5B-42DF-A13F-8D4048442CC6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652232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D10F3D66-0109-4903-90B9-66D0E288F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379261" y="2030035"/>
            <a:ext cx="1335600" cy="1262947"/>
            <a:chOff x="10145015" y="2343978"/>
            <a:chExt cx="1335600" cy="1262947"/>
          </a:xfrm>
        </p:grpSpPr>
        <p:sp>
          <p:nvSpPr>
            <p:cNvPr id="26" name="Freihandform: Form 25">
              <a:extLst>
                <a:ext uri="{FF2B5EF4-FFF2-40B4-BE49-F238E27FC236}">
                  <a16:creationId xmlns:a16="http://schemas.microsoft.com/office/drawing/2014/main" id="{57DAB968-9B52-4EFF-AD39-7657DFEA6E48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400615" y="2343978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732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de-DE"/>
            </a:p>
          </p:txBody>
        </p:sp>
        <p:sp>
          <p:nvSpPr>
            <p:cNvPr id="27" name="Ellipse 26">
              <a:extLst>
                <a:ext uri="{FF2B5EF4-FFF2-40B4-BE49-F238E27FC236}">
                  <a16:creationId xmlns:a16="http://schemas.microsoft.com/office/drawing/2014/main" id="{962BE440-9634-4380-B142-5DB692420C52}"/>
                </a:ext>
              </a:extLst>
            </p:cNvPr>
            <p:cNvSpPr/>
            <p:nvPr/>
          </p:nvSpPr>
          <p:spPr>
            <a:xfrm rot="13500000">
              <a:off x="10415015" y="21798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de-DE"/>
            </a:p>
          </p:txBody>
        </p:sp>
      </p:grpSp>
      <p:sp>
        <p:nvSpPr>
          <p:cNvPr id="7" name="Titel 6">
            <a:extLst>
              <a:ext uri="{FF2B5EF4-FFF2-40B4-BE49-F238E27FC236}">
                <a16:creationId xmlns:a16="http://schemas.microsoft.com/office/drawing/2014/main" id="{4B18D636-CC10-4B1E-AA38-419DCCF2D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rtlCol="0">
            <a:normAutofit/>
          </a:bodyPr>
          <a:lstStyle/>
          <a:p>
            <a:pPr rtl="0"/>
            <a:r>
              <a:rPr lang="de-DE" dirty="0"/>
              <a:t>Team 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0D098C43-2F2A-4100-89BC-5931039293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5437186" cy="535354"/>
          </a:xfrm>
        </p:spPr>
        <p:txBody>
          <a:bodyPr rtlCol="0"/>
          <a:lstStyle/>
          <a:p>
            <a:pPr rtl="0"/>
            <a:r>
              <a:rPr lang="de-DE" dirty="0"/>
              <a:t>Pascal Rusca</a:t>
            </a:r>
          </a:p>
        </p:txBody>
      </p:sp>
      <p:pic>
        <p:nvPicPr>
          <p:cNvPr id="3" name="Inhaltsplatzhalter 2" descr="Ein Bild, das Straße, draußen, Gras, drehen enthält.&#10;&#10;Automatisch generierte Beschreibung">
            <a:extLst>
              <a:ext uri="{FF2B5EF4-FFF2-40B4-BE49-F238E27FC236}">
                <a16:creationId xmlns:a16="http://schemas.microsoft.com/office/drawing/2014/main" id="{CF6B6AD5-F4D2-4F38-AB02-57573724C1E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l="14251" t="13611" r="9915" b="5503"/>
          <a:stretch/>
        </p:blipFill>
        <p:spPr>
          <a:xfrm>
            <a:off x="543586" y="2427369"/>
            <a:ext cx="4937204" cy="3510747"/>
          </a:xfrm>
        </p:spPr>
      </p:pic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60726BA7-44D6-4116-90E3-38325026EA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731375"/>
            <a:ext cx="5436392" cy="535354"/>
          </a:xfrm>
        </p:spPr>
        <p:txBody>
          <a:bodyPr rtlCol="0"/>
          <a:lstStyle/>
          <a:p>
            <a:pPr rtl="0"/>
            <a:r>
              <a:rPr lang="de-DE" dirty="0"/>
              <a:t>Janik Schilter</a:t>
            </a:r>
          </a:p>
        </p:txBody>
      </p:sp>
      <p:pic>
        <p:nvPicPr>
          <p:cNvPr id="13" name="Inhaltsplatzhalter 12" descr="Ein Bild, das Baum, draußen, Himmel, Kraftrad enthält.&#10;&#10;Automatisch generierte Beschreibung">
            <a:extLst>
              <a:ext uri="{FF2B5EF4-FFF2-40B4-BE49-F238E27FC236}">
                <a16:creationId xmlns:a16="http://schemas.microsoft.com/office/drawing/2014/main" id="{D4BA3A71-218D-4918-A8B0-D471B684AD91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 rotWithShape="1">
          <a:blip r:embed="rId4"/>
          <a:srcRect t="6270"/>
          <a:stretch/>
        </p:blipFill>
        <p:spPr>
          <a:xfrm>
            <a:off x="6212024" y="2427392"/>
            <a:ext cx="5001998" cy="3516289"/>
          </a:xfr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C329F70-04F7-4C70-BCF8-D4371F54EF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rtlCol="0"/>
          <a:lstStyle/>
          <a:p>
            <a:r>
              <a:rPr lang="de-DE" dirty="0"/>
              <a:t>24. September 2022, Luzern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6A3302E-502D-4151-81C9-5FD6AF959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 rtlCol="0"/>
          <a:lstStyle/>
          <a:p>
            <a:r>
              <a:rPr lang="de-DE" dirty="0"/>
              <a:t>Ablauf | </a:t>
            </a:r>
            <a:r>
              <a:rPr lang="de-DE" b="1" dirty="0"/>
              <a:t>Team</a:t>
            </a:r>
            <a:r>
              <a:rPr lang="de-DE" dirty="0"/>
              <a:t> | Motivation |  Funktionsübersicht | Software | Zukunft | Reflexion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de-DE" smtClean="0"/>
              <a:pPr rtl="0"/>
              <a:t>3</a:t>
            </a:fld>
            <a:endParaRPr lang="de-DE"/>
          </a:p>
        </p:txBody>
      </p:sp>
      <p:sp>
        <p:nvSpPr>
          <p:cNvPr id="22" name="Freihandform: Form 21">
            <a:extLst>
              <a:ext uri="{FF2B5EF4-FFF2-40B4-BE49-F238E27FC236}">
                <a16:creationId xmlns:a16="http://schemas.microsoft.com/office/drawing/2014/main" id="{C6F3814E-455F-456B-B1AF-7B993965A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4295775" y="0"/>
            <a:ext cx="360000" cy="274638"/>
          </a:xfrm>
          <a:custGeom>
            <a:avLst/>
            <a:gdLst>
              <a:gd name="connsiteX0" fmla="*/ 30714 w 360000"/>
              <a:gd name="connsiteY0" fmla="*/ 0 h 274638"/>
              <a:gd name="connsiteX1" fmla="*/ 329286 w 360000"/>
              <a:gd name="connsiteY1" fmla="*/ 0 h 274638"/>
              <a:gd name="connsiteX2" fmla="*/ 345855 w 360000"/>
              <a:gd name="connsiteY2" fmla="*/ 24574 h 274638"/>
              <a:gd name="connsiteX3" fmla="*/ 360000 w 360000"/>
              <a:gd name="connsiteY3" fmla="*/ 94638 h 274638"/>
              <a:gd name="connsiteX4" fmla="*/ 180000 w 360000"/>
              <a:gd name="connsiteY4" fmla="*/ 274638 h 274638"/>
              <a:gd name="connsiteX5" fmla="*/ 0 w 360000"/>
              <a:gd name="connsiteY5" fmla="*/ 94638 h 274638"/>
              <a:gd name="connsiteX6" fmla="*/ 14145 w 360000"/>
              <a:gd name="connsiteY6" fmla="*/ 24574 h 274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000" h="274638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913455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D10F3D66-0109-4903-90B9-66D0E288F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379261" y="2030035"/>
            <a:ext cx="1335600" cy="1262947"/>
            <a:chOff x="10145015" y="2343978"/>
            <a:chExt cx="1335600" cy="1262947"/>
          </a:xfrm>
        </p:grpSpPr>
        <p:sp>
          <p:nvSpPr>
            <p:cNvPr id="26" name="Freihandform: Form 25">
              <a:extLst>
                <a:ext uri="{FF2B5EF4-FFF2-40B4-BE49-F238E27FC236}">
                  <a16:creationId xmlns:a16="http://schemas.microsoft.com/office/drawing/2014/main" id="{57DAB968-9B52-4EFF-AD39-7657DFEA6E48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400615" y="2343978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732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de-DE"/>
            </a:p>
          </p:txBody>
        </p:sp>
        <p:sp>
          <p:nvSpPr>
            <p:cNvPr id="27" name="Ellipse 26">
              <a:extLst>
                <a:ext uri="{FF2B5EF4-FFF2-40B4-BE49-F238E27FC236}">
                  <a16:creationId xmlns:a16="http://schemas.microsoft.com/office/drawing/2014/main" id="{962BE440-9634-4380-B142-5DB692420C52}"/>
                </a:ext>
              </a:extLst>
            </p:cNvPr>
            <p:cNvSpPr/>
            <p:nvPr/>
          </p:nvSpPr>
          <p:spPr>
            <a:xfrm rot="13500000">
              <a:off x="10415015" y="21798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de-DE"/>
            </a:p>
          </p:txBody>
        </p:sp>
      </p:grpSp>
      <p:sp>
        <p:nvSpPr>
          <p:cNvPr id="7" name="Titel 6">
            <a:extLst>
              <a:ext uri="{FF2B5EF4-FFF2-40B4-BE49-F238E27FC236}">
                <a16:creationId xmlns:a16="http://schemas.microsoft.com/office/drawing/2014/main" id="{4B18D636-CC10-4B1E-AA38-419DCCF2D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rtlCol="0">
            <a:normAutofit/>
          </a:bodyPr>
          <a:lstStyle/>
          <a:p>
            <a:pPr rtl="0"/>
            <a:r>
              <a:rPr lang="de-DE" dirty="0"/>
              <a:t>Motivation 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0D098C43-2F2A-4100-89BC-5931039293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5437186" cy="535354"/>
          </a:xfrm>
        </p:spPr>
        <p:txBody>
          <a:bodyPr rtlCol="0"/>
          <a:lstStyle/>
          <a:p>
            <a:pPr rtl="0"/>
            <a:r>
              <a:rPr lang="de-DE" dirty="0"/>
              <a:t>Problem</a:t>
            </a:r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1DB251F7-EBE7-46AC-A920-FFE2C5AF68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427370"/>
            <a:ext cx="5429114" cy="3515555"/>
          </a:xfrm>
        </p:spPr>
        <p:txBody>
          <a:bodyPr rtlCol="0"/>
          <a:lstStyle/>
          <a:p>
            <a:pPr rtl="0"/>
            <a:r>
              <a:rPr lang="de-DE" dirty="0"/>
              <a:t>Rostbildung</a:t>
            </a:r>
          </a:p>
          <a:p>
            <a:pPr rtl="0"/>
            <a:r>
              <a:rPr lang="de-DE" dirty="0"/>
              <a:t>Batterien Entladung</a:t>
            </a:r>
          </a:p>
          <a:p>
            <a:pPr rtl="0"/>
            <a:r>
              <a:rPr lang="de-DE" dirty="0"/>
              <a:t>Frost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60726BA7-44D6-4116-90E3-38325026EA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731375"/>
            <a:ext cx="5436392" cy="535354"/>
          </a:xfrm>
        </p:spPr>
        <p:txBody>
          <a:bodyPr rtlCol="0"/>
          <a:lstStyle/>
          <a:p>
            <a:pPr rtl="0"/>
            <a:r>
              <a:rPr lang="de-DE" dirty="0"/>
              <a:t>Lösung</a:t>
            </a:r>
          </a:p>
        </p:txBody>
      </p:sp>
      <p:sp>
        <p:nvSpPr>
          <p:cNvPr id="12" name="Inhaltsplatzhalter 11">
            <a:extLst>
              <a:ext uri="{FF2B5EF4-FFF2-40B4-BE49-F238E27FC236}">
                <a16:creationId xmlns:a16="http://schemas.microsoft.com/office/drawing/2014/main" id="{7FB7F30B-2A84-4C44-BC5A-E826ED6E74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427370"/>
            <a:ext cx="5436391" cy="3515555"/>
          </a:xfrm>
        </p:spPr>
        <p:txBody>
          <a:bodyPr rtlCol="0"/>
          <a:lstStyle/>
          <a:p>
            <a:r>
              <a:rPr lang="de-DE" dirty="0"/>
              <a:t>Messen von </a:t>
            </a:r>
          </a:p>
          <a:p>
            <a:pPr lvl="1"/>
            <a:r>
              <a:rPr lang="de-DE" dirty="0"/>
              <a:t>Temperatur</a:t>
            </a:r>
          </a:p>
          <a:p>
            <a:pPr lvl="1"/>
            <a:r>
              <a:rPr lang="de-DE" dirty="0"/>
              <a:t>Luftfeuchtigkeit</a:t>
            </a:r>
          </a:p>
          <a:p>
            <a:pPr lvl="1"/>
            <a:r>
              <a:rPr lang="de-DE" dirty="0"/>
              <a:t>Batteriespannung</a:t>
            </a:r>
          </a:p>
          <a:p>
            <a:pPr rtl="0"/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C329F70-04F7-4C70-BCF8-D4371F54EF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rtlCol="0"/>
          <a:lstStyle/>
          <a:p>
            <a:r>
              <a:rPr lang="de-DE" dirty="0"/>
              <a:t>24. September 2022, Luzern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6A3302E-502D-4151-81C9-5FD6AF959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 rtlCol="0"/>
          <a:lstStyle/>
          <a:p>
            <a:r>
              <a:rPr lang="de-DE" dirty="0"/>
              <a:t>Ablauf | Team | </a:t>
            </a:r>
            <a:r>
              <a:rPr lang="de-DE" b="1" dirty="0"/>
              <a:t>Motivation</a:t>
            </a:r>
            <a:r>
              <a:rPr lang="de-DE" dirty="0"/>
              <a:t> |  Funktionsübersicht | Software | Zukunft | Reflexion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de-DE" smtClean="0"/>
              <a:pPr rtl="0"/>
              <a:t>4</a:t>
            </a:fld>
            <a:endParaRPr lang="de-DE"/>
          </a:p>
        </p:txBody>
      </p:sp>
      <p:sp>
        <p:nvSpPr>
          <p:cNvPr id="22" name="Freihandform: Form 21">
            <a:extLst>
              <a:ext uri="{FF2B5EF4-FFF2-40B4-BE49-F238E27FC236}">
                <a16:creationId xmlns:a16="http://schemas.microsoft.com/office/drawing/2014/main" id="{C6F3814E-455F-456B-B1AF-7B993965A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4295775" y="0"/>
            <a:ext cx="360000" cy="274638"/>
          </a:xfrm>
          <a:custGeom>
            <a:avLst/>
            <a:gdLst>
              <a:gd name="connsiteX0" fmla="*/ 30714 w 360000"/>
              <a:gd name="connsiteY0" fmla="*/ 0 h 274638"/>
              <a:gd name="connsiteX1" fmla="*/ 329286 w 360000"/>
              <a:gd name="connsiteY1" fmla="*/ 0 h 274638"/>
              <a:gd name="connsiteX2" fmla="*/ 345855 w 360000"/>
              <a:gd name="connsiteY2" fmla="*/ 24574 h 274638"/>
              <a:gd name="connsiteX3" fmla="*/ 360000 w 360000"/>
              <a:gd name="connsiteY3" fmla="*/ 94638 h 274638"/>
              <a:gd name="connsiteX4" fmla="*/ 180000 w 360000"/>
              <a:gd name="connsiteY4" fmla="*/ 274638 h 274638"/>
              <a:gd name="connsiteX5" fmla="*/ 0 w 360000"/>
              <a:gd name="connsiteY5" fmla="*/ 94638 h 274638"/>
              <a:gd name="connsiteX6" fmla="*/ 14145 w 360000"/>
              <a:gd name="connsiteY6" fmla="*/ 24574 h 274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000" h="274638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687217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D10F3D66-0109-4903-90B9-66D0E288F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379261" y="2030035"/>
            <a:ext cx="1335600" cy="1262947"/>
            <a:chOff x="10145015" y="2343978"/>
            <a:chExt cx="1335600" cy="1262947"/>
          </a:xfrm>
        </p:grpSpPr>
        <p:sp>
          <p:nvSpPr>
            <p:cNvPr id="26" name="Freihandform: Form 25">
              <a:extLst>
                <a:ext uri="{FF2B5EF4-FFF2-40B4-BE49-F238E27FC236}">
                  <a16:creationId xmlns:a16="http://schemas.microsoft.com/office/drawing/2014/main" id="{57DAB968-9B52-4EFF-AD39-7657DFEA6E48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400615" y="2343978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732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de-DE"/>
            </a:p>
          </p:txBody>
        </p:sp>
        <p:sp>
          <p:nvSpPr>
            <p:cNvPr id="27" name="Ellipse 26">
              <a:extLst>
                <a:ext uri="{FF2B5EF4-FFF2-40B4-BE49-F238E27FC236}">
                  <a16:creationId xmlns:a16="http://schemas.microsoft.com/office/drawing/2014/main" id="{962BE440-9634-4380-B142-5DB692420C52}"/>
                </a:ext>
              </a:extLst>
            </p:cNvPr>
            <p:cNvSpPr/>
            <p:nvPr/>
          </p:nvSpPr>
          <p:spPr>
            <a:xfrm rot="13500000">
              <a:off x="10415015" y="21798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de-DE"/>
            </a:p>
          </p:txBody>
        </p:sp>
      </p:grpSp>
      <p:sp>
        <p:nvSpPr>
          <p:cNvPr id="7" name="Titel 6">
            <a:extLst>
              <a:ext uri="{FF2B5EF4-FFF2-40B4-BE49-F238E27FC236}">
                <a16:creationId xmlns:a16="http://schemas.microsoft.com/office/drawing/2014/main" id="{4B18D636-CC10-4B1E-AA38-419DCCF2D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rtlCol="0">
            <a:normAutofit/>
          </a:bodyPr>
          <a:lstStyle/>
          <a:p>
            <a:pPr rtl="0"/>
            <a:r>
              <a:rPr lang="de-DE" dirty="0"/>
              <a:t>Funktionsüberblick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0D098C43-2F2A-4100-89BC-5931039293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5437186" cy="535354"/>
          </a:xfrm>
        </p:spPr>
        <p:txBody>
          <a:bodyPr rtlCol="0"/>
          <a:lstStyle/>
          <a:p>
            <a:pPr rtl="0"/>
            <a:r>
              <a:rPr lang="de-DE" dirty="0"/>
              <a:t>M5 Stack</a:t>
            </a:r>
          </a:p>
        </p:txBody>
      </p:sp>
      <p:pic>
        <p:nvPicPr>
          <p:cNvPr id="3" name="Inhaltsplatzhalter 2" descr="Ein Bild, das Text, Elektronik enthält.&#10;&#10;Automatisch generierte Beschreibung">
            <a:extLst>
              <a:ext uri="{FF2B5EF4-FFF2-40B4-BE49-F238E27FC236}">
                <a16:creationId xmlns:a16="http://schemas.microsoft.com/office/drawing/2014/main" id="{D127D1A0-9E43-4523-A275-D34EAB2B343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l="9310" r="9167"/>
          <a:stretch/>
        </p:blipFill>
        <p:spPr>
          <a:xfrm>
            <a:off x="550861" y="2405908"/>
            <a:ext cx="5095151" cy="3515555"/>
          </a:xfrm>
        </p:spPr>
      </p:pic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60726BA7-44D6-4116-90E3-38325026EA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731375"/>
            <a:ext cx="5436392" cy="535354"/>
          </a:xfrm>
        </p:spPr>
        <p:txBody>
          <a:bodyPr rtlCol="0"/>
          <a:lstStyle/>
          <a:p>
            <a:pPr rtl="0"/>
            <a:r>
              <a:rPr lang="de-DE" dirty="0"/>
              <a:t>Dashboard</a:t>
            </a:r>
          </a:p>
        </p:txBody>
      </p:sp>
      <p:sp>
        <p:nvSpPr>
          <p:cNvPr id="12" name="Inhaltsplatzhalter 11">
            <a:extLst>
              <a:ext uri="{FF2B5EF4-FFF2-40B4-BE49-F238E27FC236}">
                <a16:creationId xmlns:a16="http://schemas.microsoft.com/office/drawing/2014/main" id="{7FB7F30B-2A84-4C44-BC5A-E826ED6E74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427370"/>
            <a:ext cx="5436391" cy="3515555"/>
          </a:xfrm>
        </p:spPr>
        <p:txBody>
          <a:bodyPr rtlCol="0"/>
          <a:lstStyle/>
          <a:p>
            <a:pPr marL="0" indent="0" rtl="0">
              <a:buNone/>
            </a:pPr>
            <a:endParaRPr lang="de-DE" dirty="0"/>
          </a:p>
          <a:p>
            <a:pPr rtl="0"/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C329F70-04F7-4C70-BCF8-D4371F54EF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rtlCol="0"/>
          <a:lstStyle/>
          <a:p>
            <a:r>
              <a:rPr lang="de-DE" dirty="0"/>
              <a:t>24. September 2022, Luzern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6A3302E-502D-4151-81C9-5FD6AF959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 rtlCol="0"/>
          <a:lstStyle/>
          <a:p>
            <a:r>
              <a:rPr lang="de-DE" dirty="0"/>
              <a:t>Ablauf | Team | Motivation |  </a:t>
            </a:r>
            <a:r>
              <a:rPr lang="de-DE" b="1" dirty="0"/>
              <a:t>Funktionsübersicht</a:t>
            </a:r>
            <a:r>
              <a:rPr lang="de-DE" dirty="0"/>
              <a:t> | Software | Zukunft | Reflexion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de-DE" smtClean="0"/>
              <a:pPr rtl="0"/>
              <a:t>5</a:t>
            </a:fld>
            <a:endParaRPr lang="de-DE"/>
          </a:p>
        </p:txBody>
      </p:sp>
      <p:sp>
        <p:nvSpPr>
          <p:cNvPr id="22" name="Freihandform: Form 21">
            <a:extLst>
              <a:ext uri="{FF2B5EF4-FFF2-40B4-BE49-F238E27FC236}">
                <a16:creationId xmlns:a16="http://schemas.microsoft.com/office/drawing/2014/main" id="{C6F3814E-455F-456B-B1AF-7B993965A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4295775" y="0"/>
            <a:ext cx="360000" cy="274638"/>
          </a:xfrm>
          <a:custGeom>
            <a:avLst/>
            <a:gdLst>
              <a:gd name="connsiteX0" fmla="*/ 30714 w 360000"/>
              <a:gd name="connsiteY0" fmla="*/ 0 h 274638"/>
              <a:gd name="connsiteX1" fmla="*/ 329286 w 360000"/>
              <a:gd name="connsiteY1" fmla="*/ 0 h 274638"/>
              <a:gd name="connsiteX2" fmla="*/ 345855 w 360000"/>
              <a:gd name="connsiteY2" fmla="*/ 24574 h 274638"/>
              <a:gd name="connsiteX3" fmla="*/ 360000 w 360000"/>
              <a:gd name="connsiteY3" fmla="*/ 94638 h 274638"/>
              <a:gd name="connsiteX4" fmla="*/ 180000 w 360000"/>
              <a:gd name="connsiteY4" fmla="*/ 274638 h 274638"/>
              <a:gd name="connsiteX5" fmla="*/ 0 w 360000"/>
              <a:gd name="connsiteY5" fmla="*/ 94638 h 274638"/>
              <a:gd name="connsiteX6" fmla="*/ 14145 w 360000"/>
              <a:gd name="connsiteY6" fmla="*/ 24574 h 274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000" h="274638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de-DE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DA42E251-E682-4B16-8F86-9A68095A41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2023" y="2427370"/>
            <a:ext cx="3672246" cy="3515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6595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D10F3D66-0109-4903-90B9-66D0E288F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379261" y="2030035"/>
            <a:ext cx="1335600" cy="1262947"/>
            <a:chOff x="10145015" y="2343978"/>
            <a:chExt cx="1335600" cy="1262947"/>
          </a:xfrm>
        </p:grpSpPr>
        <p:sp>
          <p:nvSpPr>
            <p:cNvPr id="26" name="Freihandform: Form 25">
              <a:extLst>
                <a:ext uri="{FF2B5EF4-FFF2-40B4-BE49-F238E27FC236}">
                  <a16:creationId xmlns:a16="http://schemas.microsoft.com/office/drawing/2014/main" id="{57DAB968-9B52-4EFF-AD39-7657DFEA6E48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400615" y="2343978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732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de-DE"/>
            </a:p>
          </p:txBody>
        </p:sp>
        <p:sp>
          <p:nvSpPr>
            <p:cNvPr id="27" name="Ellipse 26">
              <a:extLst>
                <a:ext uri="{FF2B5EF4-FFF2-40B4-BE49-F238E27FC236}">
                  <a16:creationId xmlns:a16="http://schemas.microsoft.com/office/drawing/2014/main" id="{962BE440-9634-4380-B142-5DB692420C52}"/>
                </a:ext>
              </a:extLst>
            </p:cNvPr>
            <p:cNvSpPr/>
            <p:nvPr/>
          </p:nvSpPr>
          <p:spPr>
            <a:xfrm rot="13500000">
              <a:off x="10415015" y="21798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de-DE"/>
            </a:p>
          </p:txBody>
        </p:sp>
      </p:grpSp>
      <p:sp>
        <p:nvSpPr>
          <p:cNvPr id="7" name="Titel 6">
            <a:extLst>
              <a:ext uri="{FF2B5EF4-FFF2-40B4-BE49-F238E27FC236}">
                <a16:creationId xmlns:a16="http://schemas.microsoft.com/office/drawing/2014/main" id="{4B18D636-CC10-4B1E-AA38-419DCCF2D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rtlCol="0">
            <a:normAutofit/>
          </a:bodyPr>
          <a:lstStyle/>
          <a:p>
            <a:pPr rtl="0"/>
            <a:r>
              <a:rPr lang="de-DE" dirty="0"/>
              <a:t>Funktionsüberblick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0D098C43-2F2A-4100-89BC-5931039293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5437186" cy="535354"/>
          </a:xfrm>
        </p:spPr>
        <p:txBody>
          <a:bodyPr rtlCol="0"/>
          <a:lstStyle/>
          <a:p>
            <a:pPr rtl="0"/>
            <a:r>
              <a:rPr lang="de-DE" dirty="0"/>
              <a:t>Sensoren</a:t>
            </a:r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1DB251F7-EBE7-46AC-A920-FFE2C5AF68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427370"/>
            <a:ext cx="5429114" cy="3515555"/>
          </a:xfrm>
        </p:spPr>
        <p:txBody>
          <a:bodyPr rtlCol="0"/>
          <a:lstStyle/>
          <a:p>
            <a:pPr rtl="0"/>
            <a:r>
              <a:rPr lang="de-DE" dirty="0"/>
              <a:t>AM2320 – Lufttemperatur und Feuchtigkeit</a:t>
            </a:r>
          </a:p>
          <a:p>
            <a:pPr rtl="0"/>
            <a:r>
              <a:rPr lang="de-DE" dirty="0"/>
              <a:t>Spannungssensor (Spannungsteiler)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60726BA7-44D6-4116-90E3-38325026EA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731375"/>
            <a:ext cx="5436392" cy="535354"/>
          </a:xfrm>
        </p:spPr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12" name="Inhaltsplatzhalter 11">
            <a:extLst>
              <a:ext uri="{FF2B5EF4-FFF2-40B4-BE49-F238E27FC236}">
                <a16:creationId xmlns:a16="http://schemas.microsoft.com/office/drawing/2014/main" id="{7FB7F30B-2A84-4C44-BC5A-E826ED6E74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427370"/>
            <a:ext cx="5436391" cy="3515555"/>
          </a:xfrm>
        </p:spPr>
        <p:txBody>
          <a:bodyPr rtlCol="0"/>
          <a:lstStyle/>
          <a:p>
            <a:pPr marL="0" indent="0" rtl="0">
              <a:buNone/>
            </a:pPr>
            <a:endParaRPr lang="de-DE" dirty="0"/>
          </a:p>
          <a:p>
            <a:pPr rtl="0"/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C329F70-04F7-4C70-BCF8-D4371F54EF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rtlCol="0"/>
          <a:lstStyle/>
          <a:p>
            <a:r>
              <a:rPr lang="de-DE" dirty="0"/>
              <a:t>24. September 2022, Luzern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6A3302E-502D-4151-81C9-5FD6AF959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 rtlCol="0"/>
          <a:lstStyle/>
          <a:p>
            <a:r>
              <a:rPr lang="de-DE" dirty="0"/>
              <a:t>Ablauf | Team | Motivation |  </a:t>
            </a:r>
            <a:r>
              <a:rPr lang="de-DE" b="1" dirty="0"/>
              <a:t>Funktionsübersicht</a:t>
            </a:r>
            <a:r>
              <a:rPr lang="de-DE" dirty="0"/>
              <a:t> | Software | Zukunft | Reflexion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de-DE" smtClean="0"/>
              <a:pPr rtl="0"/>
              <a:t>6</a:t>
            </a:fld>
            <a:endParaRPr lang="de-DE"/>
          </a:p>
        </p:txBody>
      </p:sp>
      <p:sp>
        <p:nvSpPr>
          <p:cNvPr id="22" name="Freihandform: Form 21">
            <a:extLst>
              <a:ext uri="{FF2B5EF4-FFF2-40B4-BE49-F238E27FC236}">
                <a16:creationId xmlns:a16="http://schemas.microsoft.com/office/drawing/2014/main" id="{C6F3814E-455F-456B-B1AF-7B993965A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4295775" y="0"/>
            <a:ext cx="360000" cy="274638"/>
          </a:xfrm>
          <a:custGeom>
            <a:avLst/>
            <a:gdLst>
              <a:gd name="connsiteX0" fmla="*/ 30714 w 360000"/>
              <a:gd name="connsiteY0" fmla="*/ 0 h 274638"/>
              <a:gd name="connsiteX1" fmla="*/ 329286 w 360000"/>
              <a:gd name="connsiteY1" fmla="*/ 0 h 274638"/>
              <a:gd name="connsiteX2" fmla="*/ 345855 w 360000"/>
              <a:gd name="connsiteY2" fmla="*/ 24574 h 274638"/>
              <a:gd name="connsiteX3" fmla="*/ 360000 w 360000"/>
              <a:gd name="connsiteY3" fmla="*/ 94638 h 274638"/>
              <a:gd name="connsiteX4" fmla="*/ 180000 w 360000"/>
              <a:gd name="connsiteY4" fmla="*/ 274638 h 274638"/>
              <a:gd name="connsiteX5" fmla="*/ 0 w 360000"/>
              <a:gd name="connsiteY5" fmla="*/ 94638 h 274638"/>
              <a:gd name="connsiteX6" fmla="*/ 14145 w 360000"/>
              <a:gd name="connsiteY6" fmla="*/ 24574 h 274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000" h="274638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de-DE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96B54EB2-46DF-4232-B311-41894AF672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2022" y="2427369"/>
            <a:ext cx="3623281" cy="3658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4305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D10F3D66-0109-4903-90B9-66D0E288F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379261" y="2030035"/>
            <a:ext cx="1335600" cy="1262947"/>
            <a:chOff x="10145015" y="2343978"/>
            <a:chExt cx="1335600" cy="1262947"/>
          </a:xfrm>
        </p:grpSpPr>
        <p:sp>
          <p:nvSpPr>
            <p:cNvPr id="26" name="Freihandform: Form 25">
              <a:extLst>
                <a:ext uri="{FF2B5EF4-FFF2-40B4-BE49-F238E27FC236}">
                  <a16:creationId xmlns:a16="http://schemas.microsoft.com/office/drawing/2014/main" id="{57DAB968-9B52-4EFF-AD39-7657DFEA6E48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400615" y="2343978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732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de-DE"/>
            </a:p>
          </p:txBody>
        </p:sp>
        <p:sp>
          <p:nvSpPr>
            <p:cNvPr id="27" name="Ellipse 26">
              <a:extLst>
                <a:ext uri="{FF2B5EF4-FFF2-40B4-BE49-F238E27FC236}">
                  <a16:creationId xmlns:a16="http://schemas.microsoft.com/office/drawing/2014/main" id="{962BE440-9634-4380-B142-5DB692420C52}"/>
                </a:ext>
              </a:extLst>
            </p:cNvPr>
            <p:cNvSpPr/>
            <p:nvPr/>
          </p:nvSpPr>
          <p:spPr>
            <a:xfrm rot="13500000">
              <a:off x="10415015" y="21798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de-DE"/>
            </a:p>
          </p:txBody>
        </p:sp>
      </p:grpSp>
      <p:sp>
        <p:nvSpPr>
          <p:cNvPr id="7" name="Titel 6">
            <a:extLst>
              <a:ext uri="{FF2B5EF4-FFF2-40B4-BE49-F238E27FC236}">
                <a16:creationId xmlns:a16="http://schemas.microsoft.com/office/drawing/2014/main" id="{4B18D636-CC10-4B1E-AA38-419DCCF2D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rtlCol="0">
            <a:normAutofit/>
          </a:bodyPr>
          <a:lstStyle/>
          <a:p>
            <a:pPr rtl="0"/>
            <a:r>
              <a:rPr lang="de-DE" dirty="0"/>
              <a:t>Software 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0D098C43-2F2A-4100-89BC-5931039293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5437186" cy="535354"/>
          </a:xfrm>
        </p:spPr>
        <p:txBody>
          <a:bodyPr rtlCol="0"/>
          <a:lstStyle/>
          <a:p>
            <a:pPr rtl="0"/>
            <a:r>
              <a:rPr lang="de-DE" dirty="0"/>
              <a:t>M5 Stack</a:t>
            </a:r>
          </a:p>
        </p:txBody>
      </p:sp>
      <p:pic>
        <p:nvPicPr>
          <p:cNvPr id="13" name="Inhaltsplatzhalter 12">
            <a:extLst>
              <a:ext uri="{FF2B5EF4-FFF2-40B4-BE49-F238E27FC236}">
                <a16:creationId xmlns:a16="http://schemas.microsoft.com/office/drawing/2014/main" id="{5B68FEFD-3C7D-47E1-9E92-B5D8F6732F3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50862" y="2501749"/>
            <a:ext cx="5429250" cy="2048854"/>
          </a:xfrm>
        </p:spPr>
      </p:pic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60726BA7-44D6-4116-90E3-38325026EA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731375"/>
            <a:ext cx="5436392" cy="535354"/>
          </a:xfrm>
        </p:spPr>
        <p:txBody>
          <a:bodyPr rtlCol="0"/>
          <a:lstStyle/>
          <a:p>
            <a:pPr rtl="0"/>
            <a:r>
              <a:rPr lang="de-DE" dirty="0"/>
              <a:t>Server</a:t>
            </a:r>
          </a:p>
        </p:txBody>
      </p:sp>
      <p:pic>
        <p:nvPicPr>
          <p:cNvPr id="3" name="Inhaltsplatzhalter 2">
            <a:extLst>
              <a:ext uri="{FF2B5EF4-FFF2-40B4-BE49-F238E27FC236}">
                <a16:creationId xmlns:a16="http://schemas.microsoft.com/office/drawing/2014/main" id="{C315FEF1-ACA6-4918-8260-90467C1D3AAB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/>
          <a:stretch>
            <a:fillRect/>
          </a:stretch>
        </p:blipFill>
        <p:spPr>
          <a:xfrm>
            <a:off x="6203950" y="2501749"/>
            <a:ext cx="5437187" cy="2241189"/>
          </a:xfr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C329F70-04F7-4C70-BCF8-D4371F54EF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rtlCol="0"/>
          <a:lstStyle/>
          <a:p>
            <a:r>
              <a:rPr lang="de-DE" dirty="0"/>
              <a:t>24. September 2022, Luzern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6A3302E-502D-4151-81C9-5FD6AF959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 rtlCol="0"/>
          <a:lstStyle/>
          <a:p>
            <a:r>
              <a:rPr lang="de-DE" dirty="0"/>
              <a:t>Ablauf | Team | Motivation |  Funktionsübersicht | </a:t>
            </a:r>
            <a:r>
              <a:rPr lang="de-DE" b="1" dirty="0"/>
              <a:t>Software</a:t>
            </a:r>
            <a:r>
              <a:rPr lang="de-DE" dirty="0"/>
              <a:t> | Zukunft | Reflexion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de-DE" smtClean="0"/>
              <a:pPr rtl="0"/>
              <a:t>7</a:t>
            </a:fld>
            <a:endParaRPr lang="de-DE"/>
          </a:p>
        </p:txBody>
      </p:sp>
      <p:sp>
        <p:nvSpPr>
          <p:cNvPr id="22" name="Freihandform: Form 21">
            <a:extLst>
              <a:ext uri="{FF2B5EF4-FFF2-40B4-BE49-F238E27FC236}">
                <a16:creationId xmlns:a16="http://schemas.microsoft.com/office/drawing/2014/main" id="{C6F3814E-455F-456B-B1AF-7B993965A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4295775" y="0"/>
            <a:ext cx="360000" cy="274638"/>
          </a:xfrm>
          <a:custGeom>
            <a:avLst/>
            <a:gdLst>
              <a:gd name="connsiteX0" fmla="*/ 30714 w 360000"/>
              <a:gd name="connsiteY0" fmla="*/ 0 h 274638"/>
              <a:gd name="connsiteX1" fmla="*/ 329286 w 360000"/>
              <a:gd name="connsiteY1" fmla="*/ 0 h 274638"/>
              <a:gd name="connsiteX2" fmla="*/ 345855 w 360000"/>
              <a:gd name="connsiteY2" fmla="*/ 24574 h 274638"/>
              <a:gd name="connsiteX3" fmla="*/ 360000 w 360000"/>
              <a:gd name="connsiteY3" fmla="*/ 94638 h 274638"/>
              <a:gd name="connsiteX4" fmla="*/ 180000 w 360000"/>
              <a:gd name="connsiteY4" fmla="*/ 274638 h 274638"/>
              <a:gd name="connsiteX5" fmla="*/ 0 w 360000"/>
              <a:gd name="connsiteY5" fmla="*/ 94638 h 274638"/>
              <a:gd name="connsiteX6" fmla="*/ 14145 w 360000"/>
              <a:gd name="connsiteY6" fmla="*/ 24574 h 274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000" h="274638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de-DE"/>
          </a:p>
        </p:txBody>
      </p:sp>
      <p:sp>
        <p:nvSpPr>
          <p:cNvPr id="16" name="Inhaltsplatzhalter 9">
            <a:extLst>
              <a:ext uri="{FF2B5EF4-FFF2-40B4-BE49-F238E27FC236}">
                <a16:creationId xmlns:a16="http://schemas.microsoft.com/office/drawing/2014/main" id="{76A41BFF-7F00-44A7-BCFB-4BF02EED414D}"/>
              </a:ext>
            </a:extLst>
          </p:cNvPr>
          <p:cNvSpPr txBox="1">
            <a:spLocks/>
          </p:cNvSpPr>
          <p:nvPr/>
        </p:nvSpPr>
        <p:spPr>
          <a:xfrm>
            <a:off x="6203949" y="4809811"/>
            <a:ext cx="5444463" cy="1175863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/>
              <a:t>Mosquitto</a:t>
            </a:r>
            <a:r>
              <a:rPr lang="de-DE" dirty="0"/>
              <a:t> MQTT</a:t>
            </a:r>
          </a:p>
          <a:p>
            <a:r>
              <a:rPr lang="de-DE" dirty="0" err="1"/>
              <a:t>Node</a:t>
            </a:r>
            <a:r>
              <a:rPr lang="de-DE" dirty="0"/>
              <a:t>-RED</a:t>
            </a:r>
          </a:p>
        </p:txBody>
      </p:sp>
      <p:sp>
        <p:nvSpPr>
          <p:cNvPr id="19" name="Inhaltsplatzhalter 9">
            <a:extLst>
              <a:ext uri="{FF2B5EF4-FFF2-40B4-BE49-F238E27FC236}">
                <a16:creationId xmlns:a16="http://schemas.microsoft.com/office/drawing/2014/main" id="{8A91F388-0056-4EB4-92D3-DD534995F028}"/>
              </a:ext>
            </a:extLst>
          </p:cNvPr>
          <p:cNvSpPr txBox="1">
            <a:spLocks/>
          </p:cNvSpPr>
          <p:nvPr/>
        </p:nvSpPr>
        <p:spPr>
          <a:xfrm>
            <a:off x="550862" y="4823082"/>
            <a:ext cx="5444463" cy="1175863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I2C</a:t>
            </a:r>
          </a:p>
          <a:p>
            <a:r>
              <a:rPr lang="de-DE" dirty="0"/>
              <a:t>Analog Inputs</a:t>
            </a:r>
          </a:p>
        </p:txBody>
      </p:sp>
    </p:spTree>
    <p:extLst>
      <p:ext uri="{BB962C8B-B14F-4D97-AF65-F5344CB8AC3E}">
        <p14:creationId xmlns:p14="http://schemas.microsoft.com/office/powerpoint/2010/main" val="18421347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D10F3D66-0109-4903-90B9-66D0E288F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379261" y="2030035"/>
            <a:ext cx="1335600" cy="1262947"/>
            <a:chOff x="10145015" y="2343978"/>
            <a:chExt cx="1335600" cy="1262947"/>
          </a:xfrm>
        </p:grpSpPr>
        <p:sp>
          <p:nvSpPr>
            <p:cNvPr id="26" name="Freihandform: Form 25">
              <a:extLst>
                <a:ext uri="{FF2B5EF4-FFF2-40B4-BE49-F238E27FC236}">
                  <a16:creationId xmlns:a16="http://schemas.microsoft.com/office/drawing/2014/main" id="{57DAB968-9B52-4EFF-AD39-7657DFEA6E48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400615" y="2343978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732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de-DE"/>
            </a:p>
          </p:txBody>
        </p:sp>
        <p:sp>
          <p:nvSpPr>
            <p:cNvPr id="27" name="Ellipse 26">
              <a:extLst>
                <a:ext uri="{FF2B5EF4-FFF2-40B4-BE49-F238E27FC236}">
                  <a16:creationId xmlns:a16="http://schemas.microsoft.com/office/drawing/2014/main" id="{962BE440-9634-4380-B142-5DB692420C52}"/>
                </a:ext>
              </a:extLst>
            </p:cNvPr>
            <p:cNvSpPr/>
            <p:nvPr/>
          </p:nvSpPr>
          <p:spPr>
            <a:xfrm rot="13500000">
              <a:off x="10415015" y="21798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de-DE"/>
            </a:p>
          </p:txBody>
        </p:sp>
      </p:grpSp>
      <p:sp>
        <p:nvSpPr>
          <p:cNvPr id="7" name="Titel 6">
            <a:extLst>
              <a:ext uri="{FF2B5EF4-FFF2-40B4-BE49-F238E27FC236}">
                <a16:creationId xmlns:a16="http://schemas.microsoft.com/office/drawing/2014/main" id="{4B18D636-CC10-4B1E-AA38-419DCCF2D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rtlCol="0">
            <a:normAutofit/>
          </a:bodyPr>
          <a:lstStyle/>
          <a:p>
            <a:pPr rtl="0"/>
            <a:r>
              <a:rPr lang="de-DE" dirty="0"/>
              <a:t>Zukunft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0D098C43-2F2A-4100-89BC-5931039293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5437186" cy="535354"/>
          </a:xfrm>
        </p:spPr>
        <p:txBody>
          <a:bodyPr rtlCol="0"/>
          <a:lstStyle/>
          <a:p>
            <a:pPr rtl="0"/>
            <a:r>
              <a:rPr lang="de-DE" dirty="0"/>
              <a:t>M5 Stack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60726BA7-44D6-4116-90E3-38325026EA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731375"/>
            <a:ext cx="5436392" cy="535354"/>
          </a:xfrm>
        </p:spPr>
        <p:txBody>
          <a:bodyPr rtlCol="0"/>
          <a:lstStyle/>
          <a:p>
            <a:pPr rtl="0"/>
            <a:r>
              <a:rPr lang="de-DE" dirty="0"/>
              <a:t>Server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C329F70-04F7-4C70-BCF8-D4371F54EF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rtlCol="0"/>
          <a:lstStyle/>
          <a:p>
            <a:r>
              <a:rPr lang="de-DE" dirty="0"/>
              <a:t>24. September 2022, Luzern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6A3302E-502D-4151-81C9-5FD6AF959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 rtlCol="0"/>
          <a:lstStyle/>
          <a:p>
            <a:r>
              <a:rPr lang="de-DE" dirty="0"/>
              <a:t>Ablauf | Team | Motivation |  Funktionsübersicht | Software | </a:t>
            </a:r>
            <a:r>
              <a:rPr lang="de-DE" b="1" dirty="0"/>
              <a:t>Zukunft</a:t>
            </a:r>
            <a:r>
              <a:rPr lang="de-DE" dirty="0"/>
              <a:t> | Reflexion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de-DE" smtClean="0"/>
              <a:pPr rtl="0"/>
              <a:t>8</a:t>
            </a:fld>
            <a:endParaRPr lang="de-DE"/>
          </a:p>
        </p:txBody>
      </p:sp>
      <p:sp>
        <p:nvSpPr>
          <p:cNvPr id="22" name="Freihandform: Form 21">
            <a:extLst>
              <a:ext uri="{FF2B5EF4-FFF2-40B4-BE49-F238E27FC236}">
                <a16:creationId xmlns:a16="http://schemas.microsoft.com/office/drawing/2014/main" id="{C6F3814E-455F-456B-B1AF-7B993965A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4295775" y="0"/>
            <a:ext cx="360000" cy="274638"/>
          </a:xfrm>
          <a:custGeom>
            <a:avLst/>
            <a:gdLst>
              <a:gd name="connsiteX0" fmla="*/ 30714 w 360000"/>
              <a:gd name="connsiteY0" fmla="*/ 0 h 274638"/>
              <a:gd name="connsiteX1" fmla="*/ 329286 w 360000"/>
              <a:gd name="connsiteY1" fmla="*/ 0 h 274638"/>
              <a:gd name="connsiteX2" fmla="*/ 345855 w 360000"/>
              <a:gd name="connsiteY2" fmla="*/ 24574 h 274638"/>
              <a:gd name="connsiteX3" fmla="*/ 360000 w 360000"/>
              <a:gd name="connsiteY3" fmla="*/ 94638 h 274638"/>
              <a:gd name="connsiteX4" fmla="*/ 180000 w 360000"/>
              <a:gd name="connsiteY4" fmla="*/ 274638 h 274638"/>
              <a:gd name="connsiteX5" fmla="*/ 0 w 360000"/>
              <a:gd name="connsiteY5" fmla="*/ 94638 h 274638"/>
              <a:gd name="connsiteX6" fmla="*/ 14145 w 360000"/>
              <a:gd name="connsiteY6" fmla="*/ 24574 h 274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000" h="274638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de-DE"/>
          </a:p>
        </p:txBody>
      </p:sp>
      <p:sp>
        <p:nvSpPr>
          <p:cNvPr id="16" name="Inhaltsplatzhalter 9">
            <a:extLst>
              <a:ext uri="{FF2B5EF4-FFF2-40B4-BE49-F238E27FC236}">
                <a16:creationId xmlns:a16="http://schemas.microsoft.com/office/drawing/2014/main" id="{76A41BFF-7F00-44A7-BCFB-4BF02EED414D}"/>
              </a:ext>
            </a:extLst>
          </p:cNvPr>
          <p:cNvSpPr txBox="1">
            <a:spLocks/>
          </p:cNvSpPr>
          <p:nvPr/>
        </p:nvSpPr>
        <p:spPr>
          <a:xfrm>
            <a:off x="6203949" y="4809811"/>
            <a:ext cx="5444463" cy="1175863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de-DE" dirty="0"/>
          </a:p>
        </p:txBody>
      </p:sp>
      <p:sp>
        <p:nvSpPr>
          <p:cNvPr id="19" name="Inhaltsplatzhalter 9">
            <a:extLst>
              <a:ext uri="{FF2B5EF4-FFF2-40B4-BE49-F238E27FC236}">
                <a16:creationId xmlns:a16="http://schemas.microsoft.com/office/drawing/2014/main" id="{8A91F388-0056-4EB4-92D3-DD534995F028}"/>
              </a:ext>
            </a:extLst>
          </p:cNvPr>
          <p:cNvSpPr txBox="1">
            <a:spLocks/>
          </p:cNvSpPr>
          <p:nvPr/>
        </p:nvSpPr>
        <p:spPr>
          <a:xfrm>
            <a:off x="550862" y="4823082"/>
            <a:ext cx="5444463" cy="1175863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de-DE" dirty="0"/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77D1EC7F-D76F-4B22-B0C2-6B4549383F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427370"/>
            <a:ext cx="5436391" cy="3558303"/>
          </a:xfrm>
        </p:spPr>
        <p:txBody>
          <a:bodyPr/>
          <a:lstStyle/>
          <a:p>
            <a:r>
              <a:rPr lang="de-CH" dirty="0"/>
              <a:t>Speichern der gemessenen Daten (</a:t>
            </a:r>
            <a:r>
              <a:rPr lang="de-CH" dirty="0" err="1"/>
              <a:t>InfluxDB</a:t>
            </a:r>
            <a:r>
              <a:rPr lang="de-CH" dirty="0"/>
              <a:t>)</a:t>
            </a:r>
          </a:p>
          <a:p>
            <a:endParaRPr lang="de-CH" dirty="0"/>
          </a:p>
        </p:txBody>
      </p:sp>
      <p:sp>
        <p:nvSpPr>
          <p:cNvPr id="12" name="Inhaltsplatzhalter 11">
            <a:extLst>
              <a:ext uri="{FF2B5EF4-FFF2-40B4-BE49-F238E27FC236}">
                <a16:creationId xmlns:a16="http://schemas.microsoft.com/office/drawing/2014/main" id="{C008FF4C-1E47-4CB3-AF0C-346FB1757B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427370"/>
            <a:ext cx="5429114" cy="3558303"/>
          </a:xfrm>
        </p:spPr>
        <p:txBody>
          <a:bodyPr/>
          <a:lstStyle/>
          <a:p>
            <a:r>
              <a:rPr lang="de-CH" dirty="0"/>
              <a:t>Geschlossenes Gehäuse</a:t>
            </a:r>
          </a:p>
          <a:p>
            <a:r>
              <a:rPr lang="de-CH" dirty="0"/>
              <a:t>Wechsel auf ESP-32 mit Display</a:t>
            </a:r>
          </a:p>
          <a:p>
            <a:r>
              <a:rPr lang="de-CH" dirty="0"/>
              <a:t>Deep-Sleep</a:t>
            </a:r>
          </a:p>
          <a:p>
            <a:r>
              <a:rPr lang="de-CH" dirty="0"/>
              <a:t>Diebstahlschutz</a:t>
            </a:r>
          </a:p>
        </p:txBody>
      </p:sp>
    </p:spTree>
    <p:extLst>
      <p:ext uri="{BB962C8B-B14F-4D97-AF65-F5344CB8AC3E}">
        <p14:creationId xmlns:p14="http://schemas.microsoft.com/office/powerpoint/2010/main" val="31889179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0">
            <a:extLst>
              <a:ext uri="{FF2B5EF4-FFF2-40B4-BE49-F238E27FC236}">
                <a16:creationId xmlns:a16="http://schemas.microsoft.com/office/drawing/2014/main" id="{581E8936-2270-47FE-94A4-398CB123E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8500"/>
            <a:ext cx="4500562" cy="1562959"/>
          </a:xfrm>
        </p:spPr>
        <p:txBody>
          <a:bodyPr rtlCol="0"/>
          <a:lstStyle/>
          <a:p>
            <a:pPr rtl="0"/>
            <a:r>
              <a:rPr lang="de-DE" sz="4000" dirty="0"/>
              <a:t>Reflexion</a:t>
            </a:r>
          </a:p>
        </p:txBody>
      </p:sp>
      <p:pic>
        <p:nvPicPr>
          <p:cNvPr id="16" name="Bildplatzhalter 15" descr="Datenpunkte Digitaler Hintergrund">
            <a:extLst>
              <a:ext uri="{FF2B5EF4-FFF2-40B4-BE49-F238E27FC236}">
                <a16:creationId xmlns:a16="http://schemas.microsoft.com/office/drawing/2014/main" id="{361E9ADB-7377-4CF1-9AE4-AEFBDEBEEEE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3776472"/>
          </a:xfr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C329F70-04F7-4C70-BCF8-D4371F54EF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rtlCol="0"/>
          <a:lstStyle/>
          <a:p>
            <a:r>
              <a:rPr lang="de-DE" dirty="0"/>
              <a:t>24. September 2022, Luzern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6A3302E-502D-4151-81C9-5FD6AF959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 rtlCol="0"/>
          <a:lstStyle/>
          <a:p>
            <a:r>
              <a:rPr lang="de-DE" dirty="0"/>
              <a:t>Ablauf | Team | Motivation |  Funktionsübersicht | Software | Zukunft | </a:t>
            </a:r>
            <a:r>
              <a:rPr lang="de-DE" b="1" dirty="0"/>
              <a:t>Reflexion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de-DE" smtClean="0"/>
              <a:pPr rtl="0"/>
              <a:t>9</a:t>
            </a:fld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3C4A87D-02F2-4717-834B-A78F3B409C81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521561301"/>
      </p:ext>
    </p:extLst>
  </p:cSld>
  <p:clrMapOvr>
    <a:masterClrMapping/>
  </p:clrMapOvr>
</p:sld>
</file>

<file path=ppt/theme/theme1.xml><?xml version="1.0" encoding="utf-8"?>
<a:theme xmlns:a="http://schemas.openxmlformats.org/drawingml/2006/main" name="3DFloatVTI">
  <a:themeElements>
    <a:clrScheme name="Float">
      <a:dk1>
        <a:sysClr val="windowText" lastClr="000000"/>
      </a:dk1>
      <a:lt1>
        <a:sysClr val="window" lastClr="FFFFFF"/>
      </a:lt1>
      <a:dk2>
        <a:srgbClr val="1B192E"/>
      </a:dk2>
      <a:lt2>
        <a:srgbClr val="EAE5EB"/>
      </a:lt2>
      <a:accent1>
        <a:srgbClr val="13BE89"/>
      </a:accent1>
      <a:accent2>
        <a:srgbClr val="12B1BF"/>
      </a:accent2>
      <a:accent3>
        <a:srgbClr val="D40AA8"/>
      </a:accent3>
      <a:accent4>
        <a:srgbClr val="B86E62"/>
      </a:accent4>
      <a:accent5>
        <a:srgbClr val="A3A3C1"/>
      </a:accent5>
      <a:accent6>
        <a:srgbClr val="37335B"/>
      </a:accent6>
      <a:hlink>
        <a:srgbClr val="0066FF"/>
      </a:hlink>
      <a:folHlink>
        <a:srgbClr val="666699"/>
      </a:folHlink>
    </a:clrScheme>
    <a:fontScheme name="Float">
      <a:majorFont>
        <a:latin typeface="Walbaum Display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74514561.tgt.Office_50301107_TF33713516_Win32_OJ112196127.potx" id="{B5372FF1-B907-42A7-9A11-64ED0FBCC495}" vid="{8C394319-A16E-42DF-941E-B6F1ED5F9C0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DE4876F9-7AE1-498D-B8FE-1E3AD703D2A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04751AB-E840-446F-8D49-E697067EC88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0811A92-D464-4AC4-A396-BA73B10CEEA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{6CADE678-3967-4DE2-92AC-8E8770FDD696}tf33713516_win32</Template>
  <TotalTime>0</TotalTime>
  <Words>300</Words>
  <Application>Microsoft Office PowerPoint</Application>
  <PresentationFormat>Breitbild</PresentationFormat>
  <Paragraphs>103</Paragraphs>
  <Slides>10</Slides>
  <Notes>10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10</vt:i4>
      </vt:variant>
    </vt:vector>
  </HeadingPairs>
  <TitlesOfParts>
    <vt:vector size="15" baseType="lpstr">
      <vt:lpstr>Arial</vt:lpstr>
      <vt:lpstr>Calibri</vt:lpstr>
      <vt:lpstr>Gill Sans MT</vt:lpstr>
      <vt:lpstr>Walbaum Display</vt:lpstr>
      <vt:lpstr>3DFloatVTI</vt:lpstr>
      <vt:lpstr>iPark</vt:lpstr>
      <vt:lpstr>Ablauf </vt:lpstr>
      <vt:lpstr>Team </vt:lpstr>
      <vt:lpstr>Motivation </vt:lpstr>
      <vt:lpstr>Funktionsüberblick</vt:lpstr>
      <vt:lpstr>Funktionsüberblick</vt:lpstr>
      <vt:lpstr>Software </vt:lpstr>
      <vt:lpstr>Zukunft</vt:lpstr>
      <vt:lpstr>Reflexion</vt:lpstr>
      <vt:lpstr>Vielen Dank!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Präsentationstitel</dc:title>
  <dc:creator>Pascal Rusca</dc:creator>
  <cp:lastModifiedBy>Pascal Rusca</cp:lastModifiedBy>
  <cp:revision>11</cp:revision>
  <dcterms:created xsi:type="dcterms:W3CDTF">2022-09-24T08:41:28Z</dcterms:created>
  <dcterms:modified xsi:type="dcterms:W3CDTF">2022-09-26T16:47:26Z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